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Kulim Park"/>
      <p:regular r:id="rId26"/>
      <p:bold r:id="rId27"/>
      <p:italic r:id="rId28"/>
      <p:boldItalic r:id="rId29"/>
    </p:embeddedFont>
    <p:embeddedFont>
      <p:font typeface="Manrope"/>
      <p:regular r:id="rId30"/>
      <p:bold r:id="rId31"/>
    </p:embeddedFont>
    <p:embeddedFont>
      <p:font typeface="PT Sans"/>
      <p:regular r:id="rId32"/>
      <p:bold r:id="rId33"/>
      <p:italic r:id="rId34"/>
      <p:boldItalic r:id="rId35"/>
    </p:embeddedFont>
    <p:embeddedFont>
      <p:font typeface="Kulim Park SemiBold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41F8AF4-F0CD-4846-9B0A-C2DF427E7E1C}">
  <a:tblStyle styleId="{E41F8AF4-F0CD-4846-9B0A-C2DF427E7E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anrope-bold.fntdata"/><Relationship Id="rId30" Type="http://schemas.openxmlformats.org/officeDocument/2006/relationships/font" Target="fonts/Manrope-regular.fntdata"/><Relationship Id="rId33" Type="http://schemas.openxmlformats.org/officeDocument/2006/relationships/font" Target="fonts/PTSans-bold.fntdata"/><Relationship Id="rId32" Type="http://schemas.openxmlformats.org/officeDocument/2006/relationships/font" Target="fonts/PTSans-regular.fntdata"/><Relationship Id="rId35" Type="http://schemas.openxmlformats.org/officeDocument/2006/relationships/font" Target="fonts/PTSans-boldItalic.fntdata"/><Relationship Id="rId34" Type="http://schemas.openxmlformats.org/officeDocument/2006/relationships/font" Target="fonts/PTSans-italic.fntdata"/><Relationship Id="rId37" Type="http://schemas.openxmlformats.org/officeDocument/2006/relationships/font" Target="fonts/KulimParkSemiBold-bold.fntdata"/><Relationship Id="rId36" Type="http://schemas.openxmlformats.org/officeDocument/2006/relationships/font" Target="fonts/KulimParkSemiBold-regular.fntdata"/><Relationship Id="rId39" Type="http://schemas.openxmlformats.org/officeDocument/2006/relationships/font" Target="fonts/KulimParkSemiBold-boldItalic.fntdata"/><Relationship Id="rId38" Type="http://schemas.openxmlformats.org/officeDocument/2006/relationships/font" Target="fonts/KulimParkSemiBold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font" Target="fonts/KulimPark-regular.fntdata"/><Relationship Id="rId25" Type="http://schemas.openxmlformats.org/officeDocument/2006/relationships/slide" Target="slides/slide19.xml"/><Relationship Id="rId28" Type="http://schemas.openxmlformats.org/officeDocument/2006/relationships/font" Target="fonts/KulimPark-italic.fntdata"/><Relationship Id="rId27" Type="http://schemas.openxmlformats.org/officeDocument/2006/relationships/font" Target="fonts/KulimPark-bold.fntdata"/><Relationship Id="rId29" Type="http://schemas.openxmlformats.org/officeDocument/2006/relationships/font" Target="fonts/KulimPark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b6bb99e5f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2b6bb99e5f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6850a344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6850a344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26850a3441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26850a3441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2b7778054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2b7778054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b777805466_0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b777805466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2b77780546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2b77780546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2684e12ed25_0_1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2684e12ed25_0_1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2b65791677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2b65791677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2b65791677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2b65791677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2b65791677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2b65791677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b65791677c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b65791677c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b65791677c_0_1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b65791677c_0_1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b65791677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b65791677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2684e12ed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2684e12ed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2b65791677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2b65791677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2684e12ed25_0_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2684e12ed25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2b65791677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2b65791677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b6bb99e5f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2b6bb99e5f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813319">
            <a:off x="-1616877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flipH="1" rot="-649785">
            <a:off x="6475477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25387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8823147">
            <a:off x="-2265377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536238" y="-142500"/>
            <a:ext cx="4935815" cy="3769836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rot="649785">
            <a:off x="716152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658862">
              <a:alpha val="13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244193">
            <a:off x="4086917" y="-777268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-9555807">
            <a:off x="-6119383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723150" y="1494200"/>
            <a:ext cx="7697700" cy="15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Kulim Park SemiBold"/>
                <a:ea typeface="Kulim Park SemiBold"/>
                <a:cs typeface="Kulim Park SemiBold"/>
                <a:sym typeface="Kulim Park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962550" y="3100575"/>
            <a:ext cx="5218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 rot="-10285629">
            <a:off x="5066449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1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1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1"/>
          <p:cNvSpPr/>
          <p:nvPr/>
        </p:nvSpPr>
        <p:spPr>
          <a:xfrm rot="9405665">
            <a:off x="-4305365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1"/>
          <p:cNvSpPr/>
          <p:nvPr/>
        </p:nvSpPr>
        <p:spPr>
          <a:xfrm rot="-1478505">
            <a:off x="-2334601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1"/>
          <p:cNvSpPr/>
          <p:nvPr/>
        </p:nvSpPr>
        <p:spPr>
          <a:xfrm flipH="1" rot="9555841">
            <a:off x="70234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1"/>
          <p:cNvSpPr txBox="1"/>
          <p:nvPr>
            <p:ph hasCustomPrompt="1" type="title"/>
          </p:nvPr>
        </p:nvSpPr>
        <p:spPr>
          <a:xfrm>
            <a:off x="1248600" y="1528200"/>
            <a:ext cx="66468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4" name="Google Shape;94;p11"/>
          <p:cNvSpPr txBox="1"/>
          <p:nvPr>
            <p:ph idx="1" type="subTitle"/>
          </p:nvPr>
        </p:nvSpPr>
        <p:spPr>
          <a:xfrm>
            <a:off x="1248450" y="3114175"/>
            <a:ext cx="6646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0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/>
          <p:nvPr/>
        </p:nvSpPr>
        <p:spPr>
          <a:xfrm flipH="1" rot="-514371">
            <a:off x="4546199" y="58167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3"/>
          <p:cNvSpPr/>
          <p:nvPr/>
        </p:nvSpPr>
        <p:spPr>
          <a:xfrm rot="10800000">
            <a:off x="6590028" y="-183052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/>
          <p:nvPr/>
        </p:nvSpPr>
        <p:spPr>
          <a:xfrm rot="1051413">
            <a:off x="5372927" y="-597860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3"/>
          <p:cNvSpPr/>
          <p:nvPr/>
        </p:nvSpPr>
        <p:spPr>
          <a:xfrm rot="6697654">
            <a:off x="-3373442" y="-4867145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3"/>
          <p:cNvSpPr/>
          <p:nvPr/>
        </p:nvSpPr>
        <p:spPr>
          <a:xfrm flipH="1" rot="9986681">
            <a:off x="-4180552" y="104304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3"/>
          <p:cNvSpPr txBox="1"/>
          <p:nvPr>
            <p:ph type="title"/>
          </p:nvPr>
        </p:nvSpPr>
        <p:spPr>
          <a:xfrm>
            <a:off x="3394963" y="159692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3" name="Google Shape;103;p13"/>
          <p:cNvSpPr txBox="1"/>
          <p:nvPr>
            <p:ph hasCustomPrompt="1" idx="2" type="title"/>
          </p:nvPr>
        </p:nvSpPr>
        <p:spPr>
          <a:xfrm>
            <a:off x="1893438" y="16776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/>
          <p:nvPr>
            <p:ph idx="1" type="subTitle"/>
          </p:nvPr>
        </p:nvSpPr>
        <p:spPr>
          <a:xfrm>
            <a:off x="3394963" y="324648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5" name="Google Shape;105;p13"/>
          <p:cNvSpPr/>
          <p:nvPr/>
        </p:nvSpPr>
        <p:spPr>
          <a:xfrm flipH="1" rot="10800000">
            <a:off x="779327" y="3478782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4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4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4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4"/>
          <p:cNvSpPr txBox="1"/>
          <p:nvPr>
            <p:ph type="title"/>
          </p:nvPr>
        </p:nvSpPr>
        <p:spPr>
          <a:xfrm>
            <a:off x="1549950" y="1929275"/>
            <a:ext cx="60441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3" name="Google Shape;113;p14"/>
          <p:cNvSpPr txBox="1"/>
          <p:nvPr>
            <p:ph hasCustomPrompt="1" idx="2" type="title"/>
          </p:nvPr>
        </p:nvSpPr>
        <p:spPr>
          <a:xfrm>
            <a:off x="3822900" y="8452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" name="Google Shape;114;p14"/>
          <p:cNvSpPr txBox="1"/>
          <p:nvPr>
            <p:ph idx="1" type="subTitle"/>
          </p:nvPr>
        </p:nvSpPr>
        <p:spPr>
          <a:xfrm>
            <a:off x="2414570" y="3578849"/>
            <a:ext cx="43149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5" name="Google Shape;115;p14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5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5"/>
          <p:cNvSpPr txBox="1"/>
          <p:nvPr>
            <p:ph type="title"/>
          </p:nvPr>
        </p:nvSpPr>
        <p:spPr>
          <a:xfrm>
            <a:off x="1309450" y="2081675"/>
            <a:ext cx="43149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3" name="Google Shape;123;p15"/>
          <p:cNvSpPr txBox="1"/>
          <p:nvPr>
            <p:ph hasCustomPrompt="1" idx="2" type="title"/>
          </p:nvPr>
        </p:nvSpPr>
        <p:spPr>
          <a:xfrm>
            <a:off x="6066050" y="69188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4" name="Google Shape;124;p15"/>
          <p:cNvSpPr txBox="1"/>
          <p:nvPr>
            <p:ph idx="1" type="subTitle"/>
          </p:nvPr>
        </p:nvSpPr>
        <p:spPr>
          <a:xfrm>
            <a:off x="1309450" y="3731249"/>
            <a:ext cx="43149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5" name="Google Shape;125;p15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/>
          <p:nvPr/>
        </p:nvSpPr>
        <p:spPr>
          <a:xfrm flipH="1" rot="9339447">
            <a:off x="-5157706" y="21951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1118566" y="1549193"/>
            <a:ext cx="1350837" cy="973145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 flipH="1">
            <a:off x="4816263" y="1549200"/>
            <a:ext cx="1350837" cy="973145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 flipH="1">
            <a:off x="6912085" y="1489537"/>
            <a:ext cx="1162249" cy="1032817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rgbClr val="658862">
              <a:alpha val="13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3050700" y="1519363"/>
            <a:ext cx="1095097" cy="973144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6"/>
          <p:cNvSpPr/>
          <p:nvPr/>
        </p:nvSpPr>
        <p:spPr>
          <a:xfrm rot="-10285603">
            <a:off x="7150321" y="-22663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 rot="649785">
            <a:off x="6848027" y="-2440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658862">
              <a:alpha val="13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6"/>
          <p:cNvSpPr/>
          <p:nvPr/>
        </p:nvSpPr>
        <p:spPr>
          <a:xfrm rot="813319">
            <a:off x="-4299402" y="-47175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 rot="9089871">
            <a:off x="7049951" y="1893780"/>
            <a:ext cx="7826200" cy="287789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 rot="-576017">
            <a:off x="-4825529" y="-672274"/>
            <a:ext cx="7826074" cy="287784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 txBox="1"/>
          <p:nvPr>
            <p:ph type="title"/>
          </p:nvPr>
        </p:nvSpPr>
        <p:spPr>
          <a:xfrm>
            <a:off x="732775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8" name="Google Shape;138;p16"/>
          <p:cNvSpPr txBox="1"/>
          <p:nvPr>
            <p:ph idx="1" type="subTitle"/>
          </p:nvPr>
        </p:nvSpPr>
        <p:spPr>
          <a:xfrm>
            <a:off x="732787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9" name="Google Shape;139;p16"/>
          <p:cNvSpPr txBox="1"/>
          <p:nvPr>
            <p:ph hasCustomPrompt="1" idx="2" type="title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6"/>
          <p:cNvSpPr txBox="1"/>
          <p:nvPr>
            <p:ph idx="3" type="title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1" name="Google Shape;141;p16"/>
          <p:cNvSpPr txBox="1"/>
          <p:nvPr>
            <p:ph idx="4" type="subTitle"/>
          </p:nvPr>
        </p:nvSpPr>
        <p:spPr>
          <a:xfrm>
            <a:off x="2680262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2" name="Google Shape;142;p16"/>
          <p:cNvSpPr txBox="1"/>
          <p:nvPr>
            <p:ph idx="5" type="title"/>
          </p:nvPr>
        </p:nvSpPr>
        <p:spPr>
          <a:xfrm>
            <a:off x="4627725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3" name="Google Shape;143;p16"/>
          <p:cNvSpPr txBox="1"/>
          <p:nvPr>
            <p:ph idx="6" type="subTitle"/>
          </p:nvPr>
        </p:nvSpPr>
        <p:spPr>
          <a:xfrm>
            <a:off x="4627737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4" name="Google Shape;144;p16"/>
          <p:cNvSpPr txBox="1"/>
          <p:nvPr>
            <p:ph idx="7" type="title"/>
          </p:nvPr>
        </p:nvSpPr>
        <p:spPr>
          <a:xfrm>
            <a:off x="6575200" y="2632300"/>
            <a:ext cx="1836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5" name="Google Shape;145;p16"/>
          <p:cNvSpPr txBox="1"/>
          <p:nvPr>
            <p:ph idx="8" type="subTitle"/>
          </p:nvPr>
        </p:nvSpPr>
        <p:spPr>
          <a:xfrm>
            <a:off x="6575212" y="3511716"/>
            <a:ext cx="18360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6" name="Google Shape;146;p16"/>
          <p:cNvSpPr txBox="1"/>
          <p:nvPr>
            <p:ph hasCustomPrompt="1" idx="9" type="title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" name="Google Shape;147;p16"/>
          <p:cNvSpPr txBox="1"/>
          <p:nvPr>
            <p:ph hasCustomPrompt="1" idx="13" type="title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8" name="Google Shape;148;p16"/>
          <p:cNvSpPr txBox="1"/>
          <p:nvPr>
            <p:ph hasCustomPrompt="1" idx="14" type="title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6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7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/>
          <p:nvPr/>
        </p:nvSpPr>
        <p:spPr>
          <a:xfrm rot="-9339447">
            <a:off x="7118442" y="32165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7"/>
          <p:cNvSpPr/>
          <p:nvPr/>
        </p:nvSpPr>
        <p:spPr>
          <a:xfrm flipH="1" rot="10285603">
            <a:off x="-6088365" y="-16178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7"/>
          <p:cNvSpPr/>
          <p:nvPr/>
        </p:nvSpPr>
        <p:spPr>
          <a:xfrm flipH="1" rot="-649785">
            <a:off x="-1251909" y="-487200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658862">
              <a:alpha val="13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7"/>
          <p:cNvSpPr/>
          <p:nvPr/>
        </p:nvSpPr>
        <p:spPr>
          <a:xfrm flipH="1" rot="-813319">
            <a:off x="7653159" y="-356639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 flipH="1" rot="-9989847">
            <a:off x="-4910832" y="2960605"/>
            <a:ext cx="7826215" cy="2877900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 flipH="1" rot="-323977">
            <a:off x="6050295" y="-977077"/>
            <a:ext cx="7826148" cy="2877876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 txBox="1"/>
          <p:nvPr>
            <p:ph type="title"/>
          </p:nvPr>
        </p:nvSpPr>
        <p:spPr>
          <a:xfrm>
            <a:off x="1987675" y="1412700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8" name="Google Shape;158;p17"/>
          <p:cNvSpPr txBox="1"/>
          <p:nvPr>
            <p:ph idx="1" type="subTitle"/>
          </p:nvPr>
        </p:nvSpPr>
        <p:spPr>
          <a:xfrm>
            <a:off x="1987700" y="2292125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9" name="Google Shape;159;p17"/>
          <p:cNvSpPr txBox="1"/>
          <p:nvPr>
            <p:ph hasCustomPrompt="1" idx="2" type="title"/>
          </p:nvPr>
        </p:nvSpPr>
        <p:spPr>
          <a:xfrm>
            <a:off x="845800" y="18880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0" name="Google Shape;160;p17"/>
          <p:cNvSpPr txBox="1"/>
          <p:nvPr>
            <p:ph idx="3" type="title"/>
          </p:nvPr>
        </p:nvSpPr>
        <p:spPr>
          <a:xfrm>
            <a:off x="1928100" y="316274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1" name="Google Shape;161;p17"/>
          <p:cNvSpPr txBox="1"/>
          <p:nvPr>
            <p:ph idx="4" type="subTitle"/>
          </p:nvPr>
        </p:nvSpPr>
        <p:spPr>
          <a:xfrm>
            <a:off x="1928125" y="4042172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2" name="Google Shape;162;p17"/>
          <p:cNvSpPr txBox="1"/>
          <p:nvPr>
            <p:ph idx="5" type="title"/>
          </p:nvPr>
        </p:nvSpPr>
        <p:spPr>
          <a:xfrm>
            <a:off x="6000750" y="141268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3" name="Google Shape;163;p17"/>
          <p:cNvSpPr txBox="1"/>
          <p:nvPr>
            <p:ph idx="6" type="subTitle"/>
          </p:nvPr>
        </p:nvSpPr>
        <p:spPr>
          <a:xfrm>
            <a:off x="6000775" y="2292102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4" name="Google Shape;164;p17"/>
          <p:cNvSpPr txBox="1"/>
          <p:nvPr>
            <p:ph idx="7" type="title"/>
          </p:nvPr>
        </p:nvSpPr>
        <p:spPr>
          <a:xfrm>
            <a:off x="5981196" y="316273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5" name="Google Shape;165;p17"/>
          <p:cNvSpPr txBox="1"/>
          <p:nvPr>
            <p:ph idx="8" type="subTitle"/>
          </p:nvPr>
        </p:nvSpPr>
        <p:spPr>
          <a:xfrm>
            <a:off x="5981200" y="4042161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6" name="Google Shape;166;p17"/>
          <p:cNvSpPr txBox="1"/>
          <p:nvPr>
            <p:ph hasCustomPrompt="1" idx="9" type="title"/>
          </p:nvPr>
        </p:nvSpPr>
        <p:spPr>
          <a:xfrm>
            <a:off x="845798" y="36442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7" name="Google Shape;167;p17"/>
          <p:cNvSpPr txBox="1"/>
          <p:nvPr>
            <p:ph hasCustomPrompt="1" idx="13" type="title"/>
          </p:nvPr>
        </p:nvSpPr>
        <p:spPr>
          <a:xfrm>
            <a:off x="4895098" y="18880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8" name="Google Shape;168;p17"/>
          <p:cNvSpPr txBox="1"/>
          <p:nvPr>
            <p:ph hasCustomPrompt="1" idx="14" type="title"/>
          </p:nvPr>
        </p:nvSpPr>
        <p:spPr>
          <a:xfrm>
            <a:off x="4895098" y="3644250"/>
            <a:ext cx="812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9" name="Google Shape;169;p17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723300" y="3402013"/>
            <a:ext cx="3848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2" name="Google Shape;172;p18"/>
          <p:cNvSpPr txBox="1"/>
          <p:nvPr>
            <p:ph idx="1" type="subTitle"/>
          </p:nvPr>
        </p:nvSpPr>
        <p:spPr>
          <a:xfrm>
            <a:off x="723350" y="822500"/>
            <a:ext cx="4902000" cy="20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32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/>
          <p:nvPr/>
        </p:nvSpPr>
        <p:spPr>
          <a:xfrm flipH="1" rot="-7269862">
            <a:off x="1986429" y="-4605738"/>
            <a:ext cx="7471639" cy="477178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9"/>
          <p:cNvSpPr/>
          <p:nvPr/>
        </p:nvSpPr>
        <p:spPr>
          <a:xfrm rot="-10558870">
            <a:off x="5522782" y="-185325"/>
            <a:ext cx="6402110" cy="5689154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9"/>
          <p:cNvSpPr/>
          <p:nvPr/>
        </p:nvSpPr>
        <p:spPr>
          <a:xfrm rot="6189239">
            <a:off x="4325710" y="1085979"/>
            <a:ext cx="7825966" cy="2877809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9"/>
          <p:cNvSpPr/>
          <p:nvPr/>
        </p:nvSpPr>
        <p:spPr>
          <a:xfrm rot="514371">
            <a:off x="-5180633" y="-97967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9"/>
          <p:cNvSpPr/>
          <p:nvPr/>
        </p:nvSpPr>
        <p:spPr>
          <a:xfrm rot="2141143">
            <a:off x="-1290068" y="-2916503"/>
            <a:ext cx="5766686" cy="368291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 rot="10800000">
            <a:off x="-126965" y="3402013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 rot="-7948588">
            <a:off x="-5205140" y="1519073"/>
            <a:ext cx="8200910" cy="3015686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 txBox="1"/>
          <p:nvPr>
            <p:ph type="title"/>
          </p:nvPr>
        </p:nvSpPr>
        <p:spPr>
          <a:xfrm>
            <a:off x="2064826" y="3261285"/>
            <a:ext cx="50145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2" name="Google Shape;182;p19"/>
          <p:cNvSpPr txBox="1"/>
          <p:nvPr>
            <p:ph idx="1" type="subTitle"/>
          </p:nvPr>
        </p:nvSpPr>
        <p:spPr>
          <a:xfrm>
            <a:off x="1378650" y="1348062"/>
            <a:ext cx="6386700" cy="141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 rot="-3394465">
            <a:off x="-2929870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/>
          <p:nvPr/>
        </p:nvSpPr>
        <p:spPr>
          <a:xfrm flipH="1">
            <a:off x="-4081962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0"/>
          <p:cNvSpPr/>
          <p:nvPr/>
        </p:nvSpPr>
        <p:spPr>
          <a:xfrm flipH="1" rot="-3952094">
            <a:off x="-395440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0"/>
          <p:cNvSpPr/>
          <p:nvPr/>
        </p:nvSpPr>
        <p:spPr>
          <a:xfrm rot="649760">
            <a:off x="-3199069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0"/>
          <p:cNvSpPr/>
          <p:nvPr/>
        </p:nvSpPr>
        <p:spPr>
          <a:xfrm flipH="1" rot="-813319">
            <a:off x="4926200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0"/>
          <p:cNvSpPr/>
          <p:nvPr/>
        </p:nvSpPr>
        <p:spPr>
          <a:xfrm flipH="1" rot="10285603">
            <a:off x="6080701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 flipH="1" rot="7426355">
            <a:off x="658205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0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716550" y="192927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723300" y="8452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716550" y="357883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" name="Google Shape;28;p3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6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/>
          <p:nvPr/>
        </p:nvSpPr>
        <p:spPr>
          <a:xfrm rot="-3394465">
            <a:off x="-3638445" y="461189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1"/>
          <p:cNvSpPr/>
          <p:nvPr/>
        </p:nvSpPr>
        <p:spPr>
          <a:xfrm flipH="1">
            <a:off x="-5015862" y="-4052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1"/>
          <p:cNvSpPr/>
          <p:nvPr/>
        </p:nvSpPr>
        <p:spPr>
          <a:xfrm flipH="1" rot="-3052073">
            <a:off x="-4888312" y="1110880"/>
            <a:ext cx="7826119" cy="287786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1"/>
          <p:cNvSpPr/>
          <p:nvPr/>
        </p:nvSpPr>
        <p:spPr>
          <a:xfrm rot="649760">
            <a:off x="-4262669" y="1892117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1"/>
          <p:cNvSpPr/>
          <p:nvPr/>
        </p:nvSpPr>
        <p:spPr>
          <a:xfrm flipH="1" rot="-813319">
            <a:off x="4754300" y="-2305086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1"/>
          <p:cNvSpPr/>
          <p:nvPr/>
        </p:nvSpPr>
        <p:spPr>
          <a:xfrm flipH="1" rot="10285603">
            <a:off x="4790126" y="3666917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"/>
          <p:cNvSpPr/>
          <p:nvPr/>
        </p:nvSpPr>
        <p:spPr>
          <a:xfrm flipH="1" rot="4726292">
            <a:off x="5414633" y="2626082"/>
            <a:ext cx="7826019" cy="287782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3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5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/>
          <p:nvPr/>
        </p:nvSpPr>
        <p:spPr>
          <a:xfrm rot="-10285629">
            <a:off x="5066449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3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3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3"/>
          <p:cNvSpPr/>
          <p:nvPr/>
        </p:nvSpPr>
        <p:spPr>
          <a:xfrm rot="9405665">
            <a:off x="-4305365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3"/>
          <p:cNvSpPr/>
          <p:nvPr/>
        </p:nvSpPr>
        <p:spPr>
          <a:xfrm rot="-1478505">
            <a:off x="-2334601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3"/>
          <p:cNvSpPr/>
          <p:nvPr/>
        </p:nvSpPr>
        <p:spPr>
          <a:xfrm flipH="1" rot="9555841">
            <a:off x="70234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3"/>
          <p:cNvSpPr txBox="1"/>
          <p:nvPr>
            <p:ph type="title"/>
          </p:nvPr>
        </p:nvSpPr>
        <p:spPr>
          <a:xfrm>
            <a:off x="1749775" y="1339400"/>
            <a:ext cx="5644500" cy="15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1" name="Google Shape;211;p23"/>
          <p:cNvSpPr txBox="1"/>
          <p:nvPr>
            <p:ph idx="1" type="subTitle"/>
          </p:nvPr>
        </p:nvSpPr>
        <p:spPr>
          <a:xfrm>
            <a:off x="2153800" y="2874400"/>
            <a:ext cx="48369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3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/>
          <p:nvPr/>
        </p:nvSpPr>
        <p:spPr>
          <a:xfrm flipH="1" rot="4102360">
            <a:off x="-2758583" y="412968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4"/>
          <p:cNvSpPr/>
          <p:nvPr/>
        </p:nvSpPr>
        <p:spPr>
          <a:xfrm rot="813319">
            <a:off x="-4313552" y="-17370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4"/>
          <p:cNvSpPr txBox="1"/>
          <p:nvPr>
            <p:ph idx="1" type="subTitle"/>
          </p:nvPr>
        </p:nvSpPr>
        <p:spPr>
          <a:xfrm>
            <a:off x="723300" y="3021075"/>
            <a:ext cx="33942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6" name="Google Shape;216;p24"/>
          <p:cNvSpPr txBox="1"/>
          <p:nvPr>
            <p:ph type="title"/>
          </p:nvPr>
        </p:nvSpPr>
        <p:spPr>
          <a:xfrm flipH="1">
            <a:off x="719825" y="986925"/>
            <a:ext cx="2888400" cy="19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5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5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5"/>
          <p:cNvSpPr txBox="1"/>
          <p:nvPr>
            <p:ph idx="1" type="subTitle"/>
          </p:nvPr>
        </p:nvSpPr>
        <p:spPr>
          <a:xfrm>
            <a:off x="723300" y="2291463"/>
            <a:ext cx="30351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23" name="Google Shape;223;p25"/>
          <p:cNvSpPr txBox="1"/>
          <p:nvPr>
            <p:ph type="title"/>
          </p:nvPr>
        </p:nvSpPr>
        <p:spPr>
          <a:xfrm flipH="1">
            <a:off x="719825" y="1463638"/>
            <a:ext cx="30351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4" name="Google Shape;224;p25"/>
          <p:cNvSpPr/>
          <p:nvPr/>
        </p:nvSpPr>
        <p:spPr>
          <a:xfrm flipH="1" rot="-649760">
            <a:off x="-3395808" y="4514617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8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/>
          <p:nvPr/>
        </p:nvSpPr>
        <p:spPr>
          <a:xfrm rot="-3394465">
            <a:off x="-4398774" y="421144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6"/>
          <p:cNvSpPr/>
          <p:nvPr/>
        </p:nvSpPr>
        <p:spPr>
          <a:xfrm flipH="1">
            <a:off x="-5015841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6"/>
          <p:cNvSpPr/>
          <p:nvPr/>
        </p:nvSpPr>
        <p:spPr>
          <a:xfrm flipH="1" rot="-3952094">
            <a:off x="-4776410" y="665034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6"/>
          <p:cNvSpPr/>
          <p:nvPr/>
        </p:nvSpPr>
        <p:spPr>
          <a:xfrm rot="649760">
            <a:off x="-4213998" y="535117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6"/>
          <p:cNvSpPr/>
          <p:nvPr/>
        </p:nvSpPr>
        <p:spPr>
          <a:xfrm flipH="1" rot="-813319">
            <a:off x="4527346" y="-341479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6"/>
          <p:cNvSpPr/>
          <p:nvPr/>
        </p:nvSpPr>
        <p:spPr>
          <a:xfrm flipH="1" rot="10285603">
            <a:off x="4806347" y="33637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6"/>
          <p:cNvSpPr/>
          <p:nvPr/>
        </p:nvSpPr>
        <p:spPr>
          <a:xfrm flipH="1" rot="5626330">
            <a:off x="3918525" y="675664"/>
            <a:ext cx="7826010" cy="287782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6"/>
          <p:cNvSpPr txBox="1"/>
          <p:nvPr>
            <p:ph idx="1" type="body"/>
          </p:nvPr>
        </p:nvSpPr>
        <p:spPr>
          <a:xfrm>
            <a:off x="1514900" y="1868725"/>
            <a:ext cx="3850500" cy="23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indent="-3111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/>
        </p:txBody>
      </p:sp>
      <p:sp>
        <p:nvSpPr>
          <p:cNvPr id="234" name="Google Shape;234;p26"/>
          <p:cNvSpPr txBox="1"/>
          <p:nvPr>
            <p:ph type="title"/>
          </p:nvPr>
        </p:nvSpPr>
        <p:spPr>
          <a:xfrm>
            <a:off x="1514900" y="922175"/>
            <a:ext cx="48123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3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/>
          <p:nvPr/>
        </p:nvSpPr>
        <p:spPr>
          <a:xfrm flipH="1" rot="7585667">
            <a:off x="-5466599" y="794591"/>
            <a:ext cx="9471614" cy="604907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7"/>
          <p:cNvSpPr/>
          <p:nvPr/>
        </p:nvSpPr>
        <p:spPr>
          <a:xfrm rot="-5902333">
            <a:off x="3975367" y="2957142"/>
            <a:ext cx="9416513" cy="601388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7"/>
          <p:cNvSpPr/>
          <p:nvPr/>
        </p:nvSpPr>
        <p:spPr>
          <a:xfrm flipH="1" rot="-2613329">
            <a:off x="5160201" y="-3949042"/>
            <a:ext cx="6402056" cy="568910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7"/>
          <p:cNvSpPr/>
          <p:nvPr/>
        </p:nvSpPr>
        <p:spPr>
          <a:xfrm flipH="1" rot="-2700000">
            <a:off x="-4428810" y="-2266646"/>
            <a:ext cx="7065482" cy="539636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7"/>
          <p:cNvSpPr txBox="1"/>
          <p:nvPr>
            <p:ph idx="1" type="subTitle"/>
          </p:nvPr>
        </p:nvSpPr>
        <p:spPr>
          <a:xfrm>
            <a:off x="4959025" y="2291463"/>
            <a:ext cx="30351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1" name="Google Shape;241;p27"/>
          <p:cNvSpPr txBox="1"/>
          <p:nvPr>
            <p:ph type="title"/>
          </p:nvPr>
        </p:nvSpPr>
        <p:spPr>
          <a:xfrm flipH="1">
            <a:off x="4955550" y="1463638"/>
            <a:ext cx="30351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2" name="Google Shape;242;p27"/>
          <p:cNvSpPr/>
          <p:nvPr/>
        </p:nvSpPr>
        <p:spPr>
          <a:xfrm rot="-1150203">
            <a:off x="7474328" y="896864"/>
            <a:ext cx="4974547" cy="149039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5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/>
          <p:nvPr>
            <p:ph idx="1" type="subTitle"/>
          </p:nvPr>
        </p:nvSpPr>
        <p:spPr>
          <a:xfrm>
            <a:off x="4349577" y="2925675"/>
            <a:ext cx="40812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45" name="Google Shape;245;p28"/>
          <p:cNvSpPr txBox="1"/>
          <p:nvPr>
            <p:ph type="title"/>
          </p:nvPr>
        </p:nvSpPr>
        <p:spPr>
          <a:xfrm flipH="1">
            <a:off x="4349575" y="1266675"/>
            <a:ext cx="4081200" cy="154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6" name="Google Shape;246;p28"/>
          <p:cNvSpPr/>
          <p:nvPr/>
        </p:nvSpPr>
        <p:spPr>
          <a:xfrm flipH="1" rot="4102360">
            <a:off x="4431017" y="3716310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8"/>
          <p:cNvSpPr/>
          <p:nvPr/>
        </p:nvSpPr>
        <p:spPr>
          <a:xfrm rot="813319">
            <a:off x="4927123" y="-257969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28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/>
          <p:nvPr/>
        </p:nvSpPr>
        <p:spPr>
          <a:xfrm rot="3214333">
            <a:off x="-5499024" y="-2387504"/>
            <a:ext cx="9471614" cy="604907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9"/>
          <p:cNvSpPr/>
          <p:nvPr/>
        </p:nvSpPr>
        <p:spPr>
          <a:xfrm flipH="1" rot="-4897667">
            <a:off x="4234767" y="-2245089"/>
            <a:ext cx="9416513" cy="6013886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9"/>
          <p:cNvSpPr/>
          <p:nvPr/>
        </p:nvSpPr>
        <p:spPr>
          <a:xfrm rot="-8186671">
            <a:off x="3376801" y="4110400"/>
            <a:ext cx="6402056" cy="568910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9"/>
          <p:cNvSpPr/>
          <p:nvPr/>
        </p:nvSpPr>
        <p:spPr>
          <a:xfrm rot="-8100000">
            <a:off x="-4461235" y="1326447"/>
            <a:ext cx="7065482" cy="539636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9"/>
          <p:cNvSpPr txBox="1"/>
          <p:nvPr>
            <p:ph idx="1" type="subTitle"/>
          </p:nvPr>
        </p:nvSpPr>
        <p:spPr>
          <a:xfrm>
            <a:off x="1536900" y="2291463"/>
            <a:ext cx="3035100" cy="13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54" name="Google Shape;254;p29"/>
          <p:cNvSpPr/>
          <p:nvPr/>
        </p:nvSpPr>
        <p:spPr>
          <a:xfrm flipH="1" rot="-9649797">
            <a:off x="6371853" y="4455308"/>
            <a:ext cx="4974547" cy="149039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9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38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0"/>
          <p:cNvSpPr/>
          <p:nvPr/>
        </p:nvSpPr>
        <p:spPr>
          <a:xfrm>
            <a:off x="586702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0"/>
          <p:cNvSpPr/>
          <p:nvPr/>
        </p:nvSpPr>
        <p:spPr>
          <a:xfrm rot="3952094">
            <a:off x="468168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0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0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0"/>
          <p:cNvSpPr/>
          <p:nvPr/>
        </p:nvSpPr>
        <p:spPr>
          <a:xfrm rot="-10285603">
            <a:off x="-4701904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0"/>
          <p:cNvSpPr/>
          <p:nvPr/>
        </p:nvSpPr>
        <p:spPr>
          <a:xfrm rot="-7426355">
            <a:off x="-466609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0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5" name="Google Shape;265;p30"/>
          <p:cNvSpPr txBox="1"/>
          <p:nvPr>
            <p:ph idx="1" type="body"/>
          </p:nvPr>
        </p:nvSpPr>
        <p:spPr>
          <a:xfrm>
            <a:off x="1545450" y="1330100"/>
            <a:ext cx="6053100" cy="3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 rot="813319">
            <a:off x="-704002" y="2342077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 rot="-5553048">
            <a:off x="-3421688" y="1600648"/>
            <a:ext cx="5990367" cy="5613156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/>
          <p:nvPr/>
        </p:nvSpPr>
        <p:spPr>
          <a:xfrm flipH="1" rot="-1460553">
            <a:off x="6702382" y="-661835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4"/>
          <p:cNvSpPr/>
          <p:nvPr/>
        </p:nvSpPr>
        <p:spPr>
          <a:xfrm rot="3657786">
            <a:off x="7243056" y="893138"/>
            <a:ext cx="4558957" cy="1365879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 rot="3624623">
            <a:off x="5761668" y="608449"/>
            <a:ext cx="7826028" cy="287783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720000" y="437700"/>
            <a:ext cx="77028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720000" y="1095450"/>
            <a:ext cx="7702800" cy="3610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50">
                <a:latin typeface="Manrope"/>
                <a:ea typeface="Manrope"/>
                <a:cs typeface="Manrope"/>
                <a:sym typeface="Manrope"/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/>
          <p:nvPr/>
        </p:nvSpPr>
        <p:spPr>
          <a:xfrm flipH="1" rot="-859945">
            <a:off x="5665328" y="3096461"/>
            <a:ext cx="4772748" cy="424134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/>
          <p:nvPr/>
        </p:nvSpPr>
        <p:spPr>
          <a:xfrm>
            <a:off x="-4528356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1"/>
          <p:cNvSpPr/>
          <p:nvPr/>
        </p:nvSpPr>
        <p:spPr>
          <a:xfrm flipH="1" rot="-9405665">
            <a:off x="6846081" y="1281156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1"/>
          <p:cNvSpPr/>
          <p:nvPr/>
        </p:nvSpPr>
        <p:spPr>
          <a:xfrm flipH="1" rot="1478505">
            <a:off x="1794833" y="-211178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"/>
          <p:cNvSpPr/>
          <p:nvPr/>
        </p:nvSpPr>
        <p:spPr>
          <a:xfrm flipH="1" rot="9524149">
            <a:off x="-6659422" y="-2925302"/>
            <a:ext cx="9471569" cy="60490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1"/>
          <p:cNvSpPr/>
          <p:nvPr/>
        </p:nvSpPr>
        <p:spPr>
          <a:xfrm rot="-9555841">
            <a:off x="-6785773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1"/>
          <p:cNvSpPr txBox="1"/>
          <p:nvPr>
            <p:ph type="title"/>
          </p:nvPr>
        </p:nvSpPr>
        <p:spPr>
          <a:xfrm>
            <a:off x="1699900" y="2520537"/>
            <a:ext cx="27369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4" name="Google Shape;274;p31"/>
          <p:cNvSpPr txBox="1"/>
          <p:nvPr>
            <p:ph idx="1" type="subTitle"/>
          </p:nvPr>
        </p:nvSpPr>
        <p:spPr>
          <a:xfrm>
            <a:off x="1699975" y="3065348"/>
            <a:ext cx="27369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5" name="Google Shape;275;p31"/>
          <p:cNvSpPr txBox="1"/>
          <p:nvPr>
            <p:ph idx="2" type="title"/>
          </p:nvPr>
        </p:nvSpPr>
        <p:spPr>
          <a:xfrm>
            <a:off x="4707338" y="2520537"/>
            <a:ext cx="2736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6" name="Google Shape;276;p31"/>
          <p:cNvSpPr txBox="1"/>
          <p:nvPr>
            <p:ph idx="3" type="subTitle"/>
          </p:nvPr>
        </p:nvSpPr>
        <p:spPr>
          <a:xfrm>
            <a:off x="4707501" y="3065348"/>
            <a:ext cx="2736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7" name="Google Shape;277;p31"/>
          <p:cNvSpPr txBox="1"/>
          <p:nvPr>
            <p:ph idx="4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9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 txBox="1"/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0" name="Google Shape;280;p32"/>
          <p:cNvSpPr txBox="1"/>
          <p:nvPr>
            <p:ph idx="2" type="title"/>
          </p:nvPr>
        </p:nvSpPr>
        <p:spPr>
          <a:xfrm>
            <a:off x="4572012" y="3186751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1" name="Google Shape;281;p32"/>
          <p:cNvSpPr txBox="1"/>
          <p:nvPr>
            <p:ph idx="1" type="subTitle"/>
          </p:nvPr>
        </p:nvSpPr>
        <p:spPr>
          <a:xfrm>
            <a:off x="4572037" y="3694826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2" name="Google Shape;282;p32"/>
          <p:cNvSpPr txBox="1"/>
          <p:nvPr>
            <p:ph idx="3" type="title"/>
          </p:nvPr>
        </p:nvSpPr>
        <p:spPr>
          <a:xfrm>
            <a:off x="4572000" y="1747851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3" name="Google Shape;283;p32"/>
          <p:cNvSpPr txBox="1"/>
          <p:nvPr>
            <p:ph idx="4" type="subTitle"/>
          </p:nvPr>
        </p:nvSpPr>
        <p:spPr>
          <a:xfrm>
            <a:off x="4572025" y="2255926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4" name="Google Shape;284;p32"/>
          <p:cNvSpPr/>
          <p:nvPr/>
        </p:nvSpPr>
        <p:spPr>
          <a:xfrm flipH="1" rot="-813319">
            <a:off x="7030742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3"/>
          <p:cNvSpPr/>
          <p:nvPr/>
        </p:nvSpPr>
        <p:spPr>
          <a:xfrm rot="-9940055">
            <a:off x="6313853" y="-2245551"/>
            <a:ext cx="4772748" cy="4241345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3"/>
          <p:cNvSpPr/>
          <p:nvPr/>
        </p:nvSpPr>
        <p:spPr>
          <a:xfrm flipH="1" rot="10800000">
            <a:off x="-4512131" y="0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3"/>
          <p:cNvSpPr/>
          <p:nvPr/>
        </p:nvSpPr>
        <p:spPr>
          <a:xfrm rot="405705">
            <a:off x="6781192" y="537430"/>
            <a:ext cx="7309974" cy="6849668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"/>
          <p:cNvSpPr/>
          <p:nvPr/>
        </p:nvSpPr>
        <p:spPr>
          <a:xfrm rot="10221505">
            <a:off x="2162666" y="4072255"/>
            <a:ext cx="7826058" cy="2877843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3"/>
          <p:cNvSpPr/>
          <p:nvPr/>
        </p:nvSpPr>
        <p:spPr>
          <a:xfrm rot="1275851">
            <a:off x="-7113372" y="1815710"/>
            <a:ext cx="9471569" cy="60490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3"/>
          <p:cNvSpPr/>
          <p:nvPr/>
        </p:nvSpPr>
        <p:spPr>
          <a:xfrm flipH="1" rot="-1244159">
            <a:off x="-7039848" y="-79298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3"/>
          <p:cNvSpPr txBox="1"/>
          <p:nvPr>
            <p:ph type="title"/>
          </p:nvPr>
        </p:nvSpPr>
        <p:spPr>
          <a:xfrm>
            <a:off x="2014775" y="1710525"/>
            <a:ext cx="51141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3" name="Google Shape;293;p33"/>
          <p:cNvSpPr txBox="1"/>
          <p:nvPr>
            <p:ph idx="1" type="subTitle"/>
          </p:nvPr>
        </p:nvSpPr>
        <p:spPr>
          <a:xfrm>
            <a:off x="2014925" y="2255348"/>
            <a:ext cx="51141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4" name="Google Shape;294;p33"/>
          <p:cNvSpPr txBox="1"/>
          <p:nvPr>
            <p:ph idx="2" type="title"/>
          </p:nvPr>
        </p:nvSpPr>
        <p:spPr>
          <a:xfrm>
            <a:off x="2014780" y="3258850"/>
            <a:ext cx="51138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5" name="Google Shape;295;p33"/>
          <p:cNvSpPr txBox="1"/>
          <p:nvPr>
            <p:ph idx="3" type="subTitle"/>
          </p:nvPr>
        </p:nvSpPr>
        <p:spPr>
          <a:xfrm>
            <a:off x="2015075" y="3803672"/>
            <a:ext cx="51138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6" name="Google Shape;296;p33"/>
          <p:cNvSpPr txBox="1"/>
          <p:nvPr>
            <p:ph idx="4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285629">
            <a:off x="6057524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4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4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4"/>
          <p:cNvSpPr/>
          <p:nvPr/>
        </p:nvSpPr>
        <p:spPr>
          <a:xfrm rot="9405665">
            <a:off x="-4880740" y="12811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4"/>
          <p:cNvSpPr/>
          <p:nvPr/>
        </p:nvSpPr>
        <p:spPr>
          <a:xfrm rot="-1478505">
            <a:off x="-2334601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4"/>
          <p:cNvSpPr/>
          <p:nvPr/>
        </p:nvSpPr>
        <p:spPr>
          <a:xfrm flipH="1" rot="9555841">
            <a:off x="780170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4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5" name="Google Shape;305;p34"/>
          <p:cNvSpPr txBox="1"/>
          <p:nvPr>
            <p:ph idx="2" type="title"/>
          </p:nvPr>
        </p:nvSpPr>
        <p:spPr>
          <a:xfrm>
            <a:off x="1164025" y="1617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6" name="Google Shape;306;p34"/>
          <p:cNvSpPr txBox="1"/>
          <p:nvPr>
            <p:ph idx="1" type="subTitle"/>
          </p:nvPr>
        </p:nvSpPr>
        <p:spPr>
          <a:xfrm>
            <a:off x="1164075" y="2151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07" name="Google Shape;307;p34"/>
          <p:cNvSpPr txBox="1"/>
          <p:nvPr>
            <p:ph idx="3" type="title"/>
          </p:nvPr>
        </p:nvSpPr>
        <p:spPr>
          <a:xfrm>
            <a:off x="3549063" y="1617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8" name="Google Shape;308;p34"/>
          <p:cNvSpPr txBox="1"/>
          <p:nvPr>
            <p:ph idx="4" type="subTitle"/>
          </p:nvPr>
        </p:nvSpPr>
        <p:spPr>
          <a:xfrm>
            <a:off x="3549150" y="2151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09" name="Google Shape;309;p34"/>
          <p:cNvSpPr txBox="1"/>
          <p:nvPr>
            <p:ph idx="5" type="title"/>
          </p:nvPr>
        </p:nvSpPr>
        <p:spPr>
          <a:xfrm>
            <a:off x="5934100" y="1617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0" name="Google Shape;310;p34"/>
          <p:cNvSpPr txBox="1"/>
          <p:nvPr>
            <p:ph idx="6" type="subTitle"/>
          </p:nvPr>
        </p:nvSpPr>
        <p:spPr>
          <a:xfrm>
            <a:off x="5934225" y="2151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2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/>
          <p:nvPr/>
        </p:nvSpPr>
        <p:spPr>
          <a:xfrm flipH="1" rot="10285629">
            <a:off x="-7063092" y="-236754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5"/>
          <p:cNvSpPr/>
          <p:nvPr/>
        </p:nvSpPr>
        <p:spPr>
          <a:xfrm>
            <a:off x="-4432130" y="168593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5"/>
          <p:cNvSpPr/>
          <p:nvPr/>
        </p:nvSpPr>
        <p:spPr>
          <a:xfrm flipH="1" rot="-2839443">
            <a:off x="2550622" y="3252659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5"/>
          <p:cNvSpPr/>
          <p:nvPr/>
        </p:nvSpPr>
        <p:spPr>
          <a:xfrm flipH="1" rot="-10305679">
            <a:off x="6458116" y="671626"/>
            <a:ext cx="7310080" cy="6849767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5"/>
          <p:cNvSpPr/>
          <p:nvPr/>
        </p:nvSpPr>
        <p:spPr>
          <a:xfrm flipH="1" rot="1478505">
            <a:off x="3777012" y="-1076247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5"/>
          <p:cNvSpPr/>
          <p:nvPr/>
        </p:nvSpPr>
        <p:spPr>
          <a:xfrm rot="-9555841">
            <a:off x="-6505500" y="24943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5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9" name="Google Shape;319;p35"/>
          <p:cNvSpPr txBox="1"/>
          <p:nvPr>
            <p:ph idx="2" type="title"/>
          </p:nvPr>
        </p:nvSpPr>
        <p:spPr>
          <a:xfrm>
            <a:off x="1164025" y="29129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0" name="Google Shape;320;p35"/>
          <p:cNvSpPr txBox="1"/>
          <p:nvPr>
            <p:ph idx="1" type="subTitle"/>
          </p:nvPr>
        </p:nvSpPr>
        <p:spPr>
          <a:xfrm>
            <a:off x="1164075" y="34473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21" name="Google Shape;321;p35"/>
          <p:cNvSpPr txBox="1"/>
          <p:nvPr>
            <p:ph idx="3" type="title"/>
          </p:nvPr>
        </p:nvSpPr>
        <p:spPr>
          <a:xfrm>
            <a:off x="3549063" y="23795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2" name="Google Shape;322;p35"/>
          <p:cNvSpPr txBox="1"/>
          <p:nvPr>
            <p:ph idx="4" type="subTitle"/>
          </p:nvPr>
        </p:nvSpPr>
        <p:spPr>
          <a:xfrm>
            <a:off x="3549150" y="29139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23" name="Google Shape;323;p35"/>
          <p:cNvSpPr txBox="1"/>
          <p:nvPr>
            <p:ph idx="5" type="title"/>
          </p:nvPr>
        </p:nvSpPr>
        <p:spPr>
          <a:xfrm>
            <a:off x="5934100" y="2912975"/>
            <a:ext cx="2045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4" name="Google Shape;324;p35"/>
          <p:cNvSpPr txBox="1"/>
          <p:nvPr>
            <p:ph idx="6" type="subTitle"/>
          </p:nvPr>
        </p:nvSpPr>
        <p:spPr>
          <a:xfrm>
            <a:off x="5934225" y="3447359"/>
            <a:ext cx="2045700" cy="9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34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/>
          <p:nvPr>
            <p:ph type="title"/>
          </p:nvPr>
        </p:nvSpPr>
        <p:spPr>
          <a:xfrm>
            <a:off x="2077025" y="1518376"/>
            <a:ext cx="18150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" name="Google Shape;327;p36"/>
          <p:cNvSpPr txBox="1"/>
          <p:nvPr>
            <p:ph idx="1" type="subTitle"/>
          </p:nvPr>
        </p:nvSpPr>
        <p:spPr>
          <a:xfrm>
            <a:off x="2077175" y="2063201"/>
            <a:ext cx="59091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28" name="Google Shape;328;p36"/>
          <p:cNvSpPr txBox="1"/>
          <p:nvPr>
            <p:ph idx="2" type="title"/>
          </p:nvPr>
        </p:nvSpPr>
        <p:spPr>
          <a:xfrm>
            <a:off x="2077027" y="2577126"/>
            <a:ext cx="18150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9" name="Google Shape;329;p36"/>
          <p:cNvSpPr txBox="1"/>
          <p:nvPr>
            <p:ph idx="3" type="subTitle"/>
          </p:nvPr>
        </p:nvSpPr>
        <p:spPr>
          <a:xfrm>
            <a:off x="2077350" y="3121951"/>
            <a:ext cx="59088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30" name="Google Shape;330;p36"/>
          <p:cNvSpPr txBox="1"/>
          <p:nvPr>
            <p:ph idx="4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1" name="Google Shape;331;p36"/>
          <p:cNvSpPr/>
          <p:nvPr/>
        </p:nvSpPr>
        <p:spPr>
          <a:xfrm flipH="1" rot="10285629">
            <a:off x="-6531342" y="-2121798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6"/>
          <p:cNvSpPr/>
          <p:nvPr/>
        </p:nvSpPr>
        <p:spPr>
          <a:xfrm>
            <a:off x="-4516430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6"/>
          <p:cNvSpPr/>
          <p:nvPr/>
        </p:nvSpPr>
        <p:spPr>
          <a:xfrm flipH="1" rot="-2839443">
            <a:off x="877472" y="3220259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6"/>
          <p:cNvSpPr/>
          <p:nvPr/>
        </p:nvSpPr>
        <p:spPr>
          <a:xfrm flipH="1" rot="-10305679">
            <a:off x="6411091" y="301976"/>
            <a:ext cx="7310080" cy="6849767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6"/>
          <p:cNvSpPr/>
          <p:nvPr/>
        </p:nvSpPr>
        <p:spPr>
          <a:xfrm flipH="1" rot="3278516">
            <a:off x="4649136" y="-366101"/>
            <a:ext cx="7826271" cy="287792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6"/>
          <p:cNvSpPr/>
          <p:nvPr/>
        </p:nvSpPr>
        <p:spPr>
          <a:xfrm rot="-9555841">
            <a:off x="-6466450" y="2570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6"/>
          <p:cNvSpPr txBox="1"/>
          <p:nvPr>
            <p:ph idx="5" type="title"/>
          </p:nvPr>
        </p:nvSpPr>
        <p:spPr>
          <a:xfrm>
            <a:off x="2077027" y="3635876"/>
            <a:ext cx="18150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8" name="Google Shape;338;p36"/>
          <p:cNvSpPr txBox="1"/>
          <p:nvPr>
            <p:ph idx="6" type="subTitle"/>
          </p:nvPr>
        </p:nvSpPr>
        <p:spPr>
          <a:xfrm>
            <a:off x="2077350" y="4180701"/>
            <a:ext cx="59088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7"/>
          <p:cNvSpPr/>
          <p:nvPr/>
        </p:nvSpPr>
        <p:spPr>
          <a:xfrm flipH="1" rot="4102360">
            <a:off x="-2512533" y="403063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7"/>
          <p:cNvSpPr/>
          <p:nvPr/>
        </p:nvSpPr>
        <p:spPr>
          <a:xfrm rot="813319">
            <a:off x="-4129602" y="-17370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7"/>
          <p:cNvSpPr/>
          <p:nvPr/>
        </p:nvSpPr>
        <p:spPr>
          <a:xfrm flipH="1" rot="3394465">
            <a:off x="5593334" y="21714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7"/>
          <p:cNvSpPr/>
          <p:nvPr/>
        </p:nvSpPr>
        <p:spPr>
          <a:xfrm rot="-10285603">
            <a:off x="6336471" y="-29172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7"/>
          <p:cNvSpPr/>
          <p:nvPr/>
        </p:nvSpPr>
        <p:spPr>
          <a:xfrm rot="-2238616">
            <a:off x="-4635728" y="470344"/>
            <a:ext cx="7826078" cy="2877850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7"/>
          <p:cNvSpPr txBox="1"/>
          <p:nvPr>
            <p:ph type="title"/>
          </p:nvPr>
        </p:nvSpPr>
        <p:spPr>
          <a:xfrm>
            <a:off x="5664001" y="17036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6" name="Google Shape;346;p37"/>
          <p:cNvSpPr txBox="1"/>
          <p:nvPr>
            <p:ph idx="1" type="subTitle"/>
          </p:nvPr>
        </p:nvSpPr>
        <p:spPr>
          <a:xfrm>
            <a:off x="5664053" y="2135500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47" name="Google Shape;347;p37"/>
          <p:cNvSpPr txBox="1"/>
          <p:nvPr>
            <p:ph idx="2" type="title"/>
          </p:nvPr>
        </p:nvSpPr>
        <p:spPr>
          <a:xfrm>
            <a:off x="5664001" y="3198000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8" name="Google Shape;348;p37"/>
          <p:cNvSpPr txBox="1"/>
          <p:nvPr>
            <p:ph idx="3" type="subTitle"/>
          </p:nvPr>
        </p:nvSpPr>
        <p:spPr>
          <a:xfrm>
            <a:off x="5664025" y="3629875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49" name="Google Shape;349;p37"/>
          <p:cNvSpPr txBox="1"/>
          <p:nvPr>
            <p:ph idx="4" type="title"/>
          </p:nvPr>
        </p:nvSpPr>
        <p:spPr>
          <a:xfrm>
            <a:off x="1252726" y="17036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0" name="Google Shape;350;p37"/>
          <p:cNvSpPr txBox="1"/>
          <p:nvPr>
            <p:ph idx="5" type="subTitle"/>
          </p:nvPr>
        </p:nvSpPr>
        <p:spPr>
          <a:xfrm>
            <a:off x="971503" y="2135500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1" name="Google Shape;351;p37"/>
          <p:cNvSpPr txBox="1"/>
          <p:nvPr>
            <p:ph idx="6" type="title"/>
          </p:nvPr>
        </p:nvSpPr>
        <p:spPr>
          <a:xfrm>
            <a:off x="1252726" y="3198000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2" name="Google Shape;352;p37"/>
          <p:cNvSpPr txBox="1"/>
          <p:nvPr>
            <p:ph idx="7" type="subTitle"/>
          </p:nvPr>
        </p:nvSpPr>
        <p:spPr>
          <a:xfrm>
            <a:off x="971475" y="3629875"/>
            <a:ext cx="25086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3" name="Google Shape;353;p37"/>
          <p:cNvSpPr txBox="1"/>
          <p:nvPr>
            <p:ph idx="8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8"/>
          <p:cNvSpPr/>
          <p:nvPr/>
        </p:nvSpPr>
        <p:spPr>
          <a:xfrm flipH="1" rot="3394465">
            <a:off x="5593334" y="21714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8"/>
          <p:cNvSpPr/>
          <p:nvPr/>
        </p:nvSpPr>
        <p:spPr>
          <a:xfrm rot="-10285603">
            <a:off x="5869521" y="-29172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8"/>
          <p:cNvSpPr txBox="1"/>
          <p:nvPr>
            <p:ph type="title"/>
          </p:nvPr>
        </p:nvSpPr>
        <p:spPr>
          <a:xfrm flipH="1">
            <a:off x="3993600" y="437700"/>
            <a:ext cx="44109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8" name="Google Shape;358;p38"/>
          <p:cNvSpPr txBox="1"/>
          <p:nvPr>
            <p:ph idx="2" type="title"/>
          </p:nvPr>
        </p:nvSpPr>
        <p:spPr>
          <a:xfrm>
            <a:off x="4157088" y="2211700"/>
            <a:ext cx="14544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9" name="Google Shape;359;p38"/>
          <p:cNvSpPr txBox="1"/>
          <p:nvPr>
            <p:ph idx="1" type="subTitle"/>
          </p:nvPr>
        </p:nvSpPr>
        <p:spPr>
          <a:xfrm>
            <a:off x="5964350" y="2211700"/>
            <a:ext cx="24405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60" name="Google Shape;360;p38"/>
          <p:cNvSpPr txBox="1"/>
          <p:nvPr>
            <p:ph idx="3" type="title"/>
          </p:nvPr>
        </p:nvSpPr>
        <p:spPr>
          <a:xfrm>
            <a:off x="4157088" y="3465525"/>
            <a:ext cx="14544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1" name="Google Shape;361;p38"/>
          <p:cNvSpPr txBox="1"/>
          <p:nvPr>
            <p:ph idx="4" type="subTitle"/>
          </p:nvPr>
        </p:nvSpPr>
        <p:spPr>
          <a:xfrm>
            <a:off x="5964350" y="3465525"/>
            <a:ext cx="2440500" cy="9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4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9"/>
          <p:cNvSpPr/>
          <p:nvPr/>
        </p:nvSpPr>
        <p:spPr>
          <a:xfrm rot="-4102360">
            <a:off x="4113422" y="476543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9"/>
          <p:cNvSpPr/>
          <p:nvPr/>
        </p:nvSpPr>
        <p:spPr>
          <a:xfrm flipH="1" rot="-813319">
            <a:off x="7043160" y="-1608948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9"/>
          <p:cNvSpPr/>
          <p:nvPr/>
        </p:nvSpPr>
        <p:spPr>
          <a:xfrm rot="-3394465">
            <a:off x="-4084285" y="336016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9"/>
          <p:cNvSpPr/>
          <p:nvPr/>
        </p:nvSpPr>
        <p:spPr>
          <a:xfrm flipH="1" rot="10285603">
            <a:off x="-4881689" y="-150840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9"/>
          <p:cNvSpPr/>
          <p:nvPr/>
        </p:nvSpPr>
        <p:spPr>
          <a:xfrm flipH="1" rot="6738480">
            <a:off x="5484634" y="1473878"/>
            <a:ext cx="7826261" cy="287791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9"/>
          <p:cNvSpPr txBox="1"/>
          <p:nvPr>
            <p:ph type="title"/>
          </p:nvPr>
        </p:nvSpPr>
        <p:spPr>
          <a:xfrm>
            <a:off x="463326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69" name="Google Shape;369;p39"/>
          <p:cNvSpPr txBox="1"/>
          <p:nvPr>
            <p:ph idx="1" type="subTitle"/>
          </p:nvPr>
        </p:nvSpPr>
        <p:spPr>
          <a:xfrm>
            <a:off x="4633297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0" name="Google Shape;370;p39"/>
          <p:cNvSpPr txBox="1"/>
          <p:nvPr>
            <p:ph idx="2" type="title"/>
          </p:nvPr>
        </p:nvSpPr>
        <p:spPr>
          <a:xfrm>
            <a:off x="654461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1" name="Google Shape;371;p39"/>
          <p:cNvSpPr txBox="1"/>
          <p:nvPr>
            <p:ph idx="3" type="subTitle"/>
          </p:nvPr>
        </p:nvSpPr>
        <p:spPr>
          <a:xfrm>
            <a:off x="6544625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2" name="Google Shape;372;p39"/>
          <p:cNvSpPr txBox="1"/>
          <p:nvPr>
            <p:ph idx="4" type="title"/>
          </p:nvPr>
        </p:nvSpPr>
        <p:spPr>
          <a:xfrm>
            <a:off x="272186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3" name="Google Shape;373;p39"/>
          <p:cNvSpPr txBox="1"/>
          <p:nvPr>
            <p:ph idx="5" type="subTitle"/>
          </p:nvPr>
        </p:nvSpPr>
        <p:spPr>
          <a:xfrm>
            <a:off x="2722019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4" name="Google Shape;374;p39"/>
          <p:cNvSpPr txBox="1"/>
          <p:nvPr>
            <p:ph idx="6" type="title"/>
          </p:nvPr>
        </p:nvSpPr>
        <p:spPr>
          <a:xfrm>
            <a:off x="810613" y="2692525"/>
            <a:ext cx="17886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5" name="Google Shape;375;p39"/>
          <p:cNvSpPr txBox="1"/>
          <p:nvPr>
            <p:ph idx="7" type="subTitle"/>
          </p:nvPr>
        </p:nvSpPr>
        <p:spPr>
          <a:xfrm>
            <a:off x="810750" y="3124400"/>
            <a:ext cx="1788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6" name="Google Shape;376;p39"/>
          <p:cNvSpPr txBox="1"/>
          <p:nvPr>
            <p:ph idx="8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0"/>
          <p:cNvSpPr/>
          <p:nvPr/>
        </p:nvSpPr>
        <p:spPr>
          <a:xfrm rot="-10285629">
            <a:off x="6057524" y="-212437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0"/>
          <p:cNvSpPr/>
          <p:nvPr/>
        </p:nvSpPr>
        <p:spPr>
          <a:xfrm flipH="1">
            <a:off x="7942003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40"/>
          <p:cNvSpPr/>
          <p:nvPr/>
        </p:nvSpPr>
        <p:spPr>
          <a:xfrm rot="2839443">
            <a:off x="-308418" y="2442034"/>
            <a:ext cx="6402141" cy="568918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0"/>
          <p:cNvSpPr/>
          <p:nvPr/>
        </p:nvSpPr>
        <p:spPr>
          <a:xfrm rot="9405665">
            <a:off x="-5036390" y="1932081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40"/>
          <p:cNvSpPr/>
          <p:nvPr/>
        </p:nvSpPr>
        <p:spPr>
          <a:xfrm rot="-1478505">
            <a:off x="-435239" y="-2304911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0"/>
          <p:cNvSpPr/>
          <p:nvPr/>
        </p:nvSpPr>
        <p:spPr>
          <a:xfrm flipH="1" rot="9555841">
            <a:off x="8042252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0"/>
          <p:cNvSpPr txBox="1"/>
          <p:nvPr>
            <p:ph type="title"/>
          </p:nvPr>
        </p:nvSpPr>
        <p:spPr>
          <a:xfrm>
            <a:off x="1465625" y="162742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5" name="Google Shape;385;p40"/>
          <p:cNvSpPr txBox="1"/>
          <p:nvPr>
            <p:ph idx="1" type="subTitle"/>
          </p:nvPr>
        </p:nvSpPr>
        <p:spPr>
          <a:xfrm>
            <a:off x="1465675" y="208760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6" name="Google Shape;386;p40"/>
          <p:cNvSpPr txBox="1"/>
          <p:nvPr>
            <p:ph idx="2" type="title"/>
          </p:nvPr>
        </p:nvSpPr>
        <p:spPr>
          <a:xfrm>
            <a:off x="1465625" y="2665450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7" name="Google Shape;387;p40"/>
          <p:cNvSpPr txBox="1"/>
          <p:nvPr>
            <p:ph idx="3" type="subTitle"/>
          </p:nvPr>
        </p:nvSpPr>
        <p:spPr>
          <a:xfrm>
            <a:off x="1465675" y="3124625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88" name="Google Shape;388;p40"/>
          <p:cNvSpPr txBox="1"/>
          <p:nvPr>
            <p:ph idx="4" type="title"/>
          </p:nvPr>
        </p:nvSpPr>
        <p:spPr>
          <a:xfrm>
            <a:off x="1465625" y="370347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9" name="Google Shape;389;p40"/>
          <p:cNvSpPr txBox="1"/>
          <p:nvPr>
            <p:ph idx="5" type="subTitle"/>
          </p:nvPr>
        </p:nvSpPr>
        <p:spPr>
          <a:xfrm>
            <a:off x="1465675" y="416265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0" name="Google Shape;390;p40"/>
          <p:cNvSpPr txBox="1"/>
          <p:nvPr>
            <p:ph idx="6" type="title"/>
          </p:nvPr>
        </p:nvSpPr>
        <p:spPr>
          <a:xfrm>
            <a:off x="5348850" y="162742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1" name="Google Shape;391;p40"/>
          <p:cNvSpPr txBox="1"/>
          <p:nvPr>
            <p:ph idx="7" type="subTitle"/>
          </p:nvPr>
        </p:nvSpPr>
        <p:spPr>
          <a:xfrm>
            <a:off x="5348900" y="208760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2" name="Google Shape;392;p40"/>
          <p:cNvSpPr txBox="1"/>
          <p:nvPr>
            <p:ph idx="8" type="title"/>
          </p:nvPr>
        </p:nvSpPr>
        <p:spPr>
          <a:xfrm>
            <a:off x="5348850" y="2665450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3" name="Google Shape;393;p40"/>
          <p:cNvSpPr txBox="1"/>
          <p:nvPr>
            <p:ph idx="9" type="subTitle"/>
          </p:nvPr>
        </p:nvSpPr>
        <p:spPr>
          <a:xfrm>
            <a:off x="5348900" y="3124625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4" name="Google Shape;394;p40"/>
          <p:cNvSpPr txBox="1"/>
          <p:nvPr>
            <p:ph idx="13" type="title"/>
          </p:nvPr>
        </p:nvSpPr>
        <p:spPr>
          <a:xfrm>
            <a:off x="5348850" y="3703475"/>
            <a:ext cx="27465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5" name="Google Shape;395;p40"/>
          <p:cNvSpPr txBox="1"/>
          <p:nvPr>
            <p:ph idx="14" type="subTitle"/>
          </p:nvPr>
        </p:nvSpPr>
        <p:spPr>
          <a:xfrm>
            <a:off x="5348900" y="4162650"/>
            <a:ext cx="2746500" cy="4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96" name="Google Shape;396;p40"/>
          <p:cNvSpPr txBox="1"/>
          <p:nvPr>
            <p:ph idx="15"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-4528356" y="1004988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/>
          <p:nvPr/>
        </p:nvSpPr>
        <p:spPr>
          <a:xfrm flipH="1" rot="-9405665">
            <a:off x="6846081" y="1281156"/>
            <a:ext cx="7310152" cy="6849835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/>
          <p:nvPr/>
        </p:nvSpPr>
        <p:spPr>
          <a:xfrm flipH="1" rot="1478505">
            <a:off x="3709533" y="-1000036"/>
            <a:ext cx="7826136" cy="2877871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5"/>
          <p:cNvSpPr txBox="1"/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2" type="title"/>
          </p:nvPr>
        </p:nvSpPr>
        <p:spPr>
          <a:xfrm>
            <a:off x="4789925" y="3371526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4789950" y="3879601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3" type="title"/>
          </p:nvPr>
        </p:nvSpPr>
        <p:spPr>
          <a:xfrm>
            <a:off x="2028750" y="3371526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" name="Google Shape;45;p5"/>
          <p:cNvSpPr txBox="1"/>
          <p:nvPr>
            <p:ph idx="4" type="subTitle"/>
          </p:nvPr>
        </p:nvSpPr>
        <p:spPr>
          <a:xfrm>
            <a:off x="2028775" y="3879601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" name="Google Shape;46;p5"/>
          <p:cNvSpPr/>
          <p:nvPr/>
        </p:nvSpPr>
        <p:spPr>
          <a:xfrm flipH="1" rot="9524149">
            <a:off x="-6659422" y="-2925302"/>
            <a:ext cx="9471569" cy="60490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/>
          <p:nvPr/>
        </p:nvSpPr>
        <p:spPr>
          <a:xfrm rot="-9555841">
            <a:off x="-6785773" y="1808506"/>
            <a:ext cx="8200942" cy="301569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7_1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1"/>
          <p:cNvSpPr/>
          <p:nvPr/>
        </p:nvSpPr>
        <p:spPr>
          <a:xfrm flipH="1" rot="9339447">
            <a:off x="-5157706" y="21951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1"/>
          <p:cNvSpPr/>
          <p:nvPr/>
        </p:nvSpPr>
        <p:spPr>
          <a:xfrm rot="-10285603">
            <a:off x="7150321" y="-22663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1"/>
          <p:cNvSpPr/>
          <p:nvPr/>
        </p:nvSpPr>
        <p:spPr>
          <a:xfrm rot="649785">
            <a:off x="6848027" y="-2440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1"/>
          <p:cNvSpPr/>
          <p:nvPr/>
        </p:nvSpPr>
        <p:spPr>
          <a:xfrm rot="813319">
            <a:off x="-4299402" y="-47175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1"/>
          <p:cNvSpPr/>
          <p:nvPr/>
        </p:nvSpPr>
        <p:spPr>
          <a:xfrm rot="9089871">
            <a:off x="7049951" y="1893780"/>
            <a:ext cx="7826200" cy="287789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1"/>
          <p:cNvSpPr/>
          <p:nvPr/>
        </p:nvSpPr>
        <p:spPr>
          <a:xfrm rot="-576017">
            <a:off x="-4825529" y="-672274"/>
            <a:ext cx="7826074" cy="287784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1"/>
          <p:cNvSpPr txBox="1"/>
          <p:nvPr>
            <p:ph type="title"/>
          </p:nvPr>
        </p:nvSpPr>
        <p:spPr>
          <a:xfrm>
            <a:off x="721076" y="19322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5" name="Google Shape;405;p41"/>
          <p:cNvSpPr txBox="1"/>
          <p:nvPr>
            <p:ph idx="1" type="subTitle"/>
          </p:nvPr>
        </p:nvSpPr>
        <p:spPr>
          <a:xfrm>
            <a:off x="721125" y="22879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6" name="Google Shape;406;p41"/>
          <p:cNvSpPr txBox="1"/>
          <p:nvPr>
            <p:ph idx="2" type="title"/>
          </p:nvPr>
        </p:nvSpPr>
        <p:spPr>
          <a:xfrm>
            <a:off x="721076" y="38410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7" name="Google Shape;407;p41"/>
          <p:cNvSpPr txBox="1"/>
          <p:nvPr>
            <p:ph idx="3" type="subTitle"/>
          </p:nvPr>
        </p:nvSpPr>
        <p:spPr>
          <a:xfrm>
            <a:off x="721100" y="41967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08" name="Google Shape;408;p41"/>
          <p:cNvSpPr txBox="1"/>
          <p:nvPr>
            <p:ph idx="4" type="title"/>
          </p:nvPr>
        </p:nvSpPr>
        <p:spPr>
          <a:xfrm>
            <a:off x="3458376" y="19322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9" name="Google Shape;409;p41"/>
          <p:cNvSpPr txBox="1"/>
          <p:nvPr>
            <p:ph idx="5" type="subTitle"/>
          </p:nvPr>
        </p:nvSpPr>
        <p:spPr>
          <a:xfrm>
            <a:off x="3458425" y="22879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0" name="Google Shape;410;p41"/>
          <p:cNvSpPr txBox="1"/>
          <p:nvPr>
            <p:ph idx="6" type="title"/>
          </p:nvPr>
        </p:nvSpPr>
        <p:spPr>
          <a:xfrm>
            <a:off x="3458376" y="38410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1" name="Google Shape;411;p41"/>
          <p:cNvSpPr txBox="1"/>
          <p:nvPr>
            <p:ph idx="7" type="subTitle"/>
          </p:nvPr>
        </p:nvSpPr>
        <p:spPr>
          <a:xfrm>
            <a:off x="3458400" y="41967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2" name="Google Shape;412;p41"/>
          <p:cNvSpPr txBox="1"/>
          <p:nvPr>
            <p:ph idx="8" type="title"/>
          </p:nvPr>
        </p:nvSpPr>
        <p:spPr>
          <a:xfrm>
            <a:off x="6195726" y="19322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3" name="Google Shape;413;p41"/>
          <p:cNvSpPr txBox="1"/>
          <p:nvPr>
            <p:ph idx="9" type="subTitle"/>
          </p:nvPr>
        </p:nvSpPr>
        <p:spPr>
          <a:xfrm>
            <a:off x="6195775" y="22879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4" name="Google Shape;414;p41"/>
          <p:cNvSpPr txBox="1"/>
          <p:nvPr>
            <p:ph idx="13" type="title"/>
          </p:nvPr>
        </p:nvSpPr>
        <p:spPr>
          <a:xfrm>
            <a:off x="6195726" y="3841025"/>
            <a:ext cx="22272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5" name="Google Shape;415;p41"/>
          <p:cNvSpPr txBox="1"/>
          <p:nvPr>
            <p:ph idx="14" type="subTitle"/>
          </p:nvPr>
        </p:nvSpPr>
        <p:spPr>
          <a:xfrm>
            <a:off x="6195750" y="4196700"/>
            <a:ext cx="2227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6" name="Google Shape;416;p41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27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2"/>
          <p:cNvSpPr/>
          <p:nvPr/>
        </p:nvSpPr>
        <p:spPr>
          <a:xfrm rot="-9339447">
            <a:off x="6847042" y="2970420"/>
            <a:ext cx="7471555" cy="4771732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2"/>
          <p:cNvSpPr/>
          <p:nvPr/>
        </p:nvSpPr>
        <p:spPr>
          <a:xfrm flipH="1" rot="10285603">
            <a:off x="-5277715" y="-246410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2"/>
          <p:cNvSpPr/>
          <p:nvPr/>
        </p:nvSpPr>
        <p:spPr>
          <a:xfrm flipH="1" rot="-649785">
            <a:off x="-4089159" y="1056050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2"/>
          <p:cNvSpPr/>
          <p:nvPr/>
        </p:nvSpPr>
        <p:spPr>
          <a:xfrm flipH="1" rot="-813319">
            <a:off x="7695609" y="-35221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42"/>
          <p:cNvSpPr/>
          <p:nvPr/>
        </p:nvSpPr>
        <p:spPr>
          <a:xfrm flipH="1" rot="-9089871">
            <a:off x="-5596635" y="1893780"/>
            <a:ext cx="7826200" cy="287789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2"/>
          <p:cNvSpPr/>
          <p:nvPr/>
        </p:nvSpPr>
        <p:spPr>
          <a:xfrm flipH="1" rot="1476017">
            <a:off x="6812373" y="775527"/>
            <a:ext cx="7826071" cy="287784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42"/>
          <p:cNvSpPr txBox="1"/>
          <p:nvPr>
            <p:ph type="title"/>
          </p:nvPr>
        </p:nvSpPr>
        <p:spPr>
          <a:xfrm>
            <a:off x="1242888" y="1932225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5" name="Google Shape;425;p42"/>
          <p:cNvSpPr txBox="1"/>
          <p:nvPr>
            <p:ph idx="1" type="subTitle"/>
          </p:nvPr>
        </p:nvSpPr>
        <p:spPr>
          <a:xfrm>
            <a:off x="1242930" y="2287900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26" name="Google Shape;426;p42"/>
          <p:cNvSpPr txBox="1"/>
          <p:nvPr>
            <p:ph idx="2" type="title"/>
          </p:nvPr>
        </p:nvSpPr>
        <p:spPr>
          <a:xfrm>
            <a:off x="1242889" y="3588576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7" name="Google Shape;427;p42"/>
          <p:cNvSpPr txBox="1"/>
          <p:nvPr>
            <p:ph idx="3" type="subTitle"/>
          </p:nvPr>
        </p:nvSpPr>
        <p:spPr>
          <a:xfrm>
            <a:off x="1242909" y="3944251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28" name="Google Shape;428;p42"/>
          <p:cNvSpPr txBox="1"/>
          <p:nvPr>
            <p:ph idx="4" type="title"/>
          </p:nvPr>
        </p:nvSpPr>
        <p:spPr>
          <a:xfrm>
            <a:off x="3973163" y="1932225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9" name="Google Shape;429;p42"/>
          <p:cNvSpPr txBox="1"/>
          <p:nvPr>
            <p:ph idx="5" type="subTitle"/>
          </p:nvPr>
        </p:nvSpPr>
        <p:spPr>
          <a:xfrm>
            <a:off x="3973205" y="2287900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0" name="Google Shape;430;p42"/>
          <p:cNvSpPr txBox="1"/>
          <p:nvPr>
            <p:ph idx="6" type="title"/>
          </p:nvPr>
        </p:nvSpPr>
        <p:spPr>
          <a:xfrm>
            <a:off x="3973164" y="3588576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1" name="Google Shape;431;p42"/>
          <p:cNvSpPr txBox="1"/>
          <p:nvPr>
            <p:ph idx="7" type="subTitle"/>
          </p:nvPr>
        </p:nvSpPr>
        <p:spPr>
          <a:xfrm>
            <a:off x="3973184" y="3944251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2" name="Google Shape;432;p42"/>
          <p:cNvSpPr txBox="1"/>
          <p:nvPr>
            <p:ph idx="8" type="title"/>
          </p:nvPr>
        </p:nvSpPr>
        <p:spPr>
          <a:xfrm>
            <a:off x="6703489" y="1932225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3" name="Google Shape;433;p42"/>
          <p:cNvSpPr txBox="1"/>
          <p:nvPr>
            <p:ph idx="9" type="subTitle"/>
          </p:nvPr>
        </p:nvSpPr>
        <p:spPr>
          <a:xfrm>
            <a:off x="6703530" y="2287900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4" name="Google Shape;434;p42"/>
          <p:cNvSpPr txBox="1"/>
          <p:nvPr>
            <p:ph idx="13" type="title"/>
          </p:nvPr>
        </p:nvSpPr>
        <p:spPr>
          <a:xfrm>
            <a:off x="6703489" y="3588576"/>
            <a:ext cx="18747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5" name="Google Shape;435;p42"/>
          <p:cNvSpPr txBox="1"/>
          <p:nvPr>
            <p:ph idx="14" type="subTitle"/>
          </p:nvPr>
        </p:nvSpPr>
        <p:spPr>
          <a:xfrm>
            <a:off x="6703509" y="3944251"/>
            <a:ext cx="18747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36" name="Google Shape;436;p42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3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43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43"/>
          <p:cNvSpPr/>
          <p:nvPr/>
        </p:nvSpPr>
        <p:spPr>
          <a:xfrm>
            <a:off x="531517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43"/>
          <p:cNvSpPr/>
          <p:nvPr/>
        </p:nvSpPr>
        <p:spPr>
          <a:xfrm rot="3406877">
            <a:off x="3098060" y="-32126"/>
            <a:ext cx="7826090" cy="287785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43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43"/>
          <p:cNvSpPr/>
          <p:nvPr/>
        </p:nvSpPr>
        <p:spPr>
          <a:xfrm rot="-10285603">
            <a:off x="-4701904" y="288969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3"/>
          <p:cNvSpPr txBox="1"/>
          <p:nvPr>
            <p:ph hasCustomPrompt="1" type="title"/>
          </p:nvPr>
        </p:nvSpPr>
        <p:spPr>
          <a:xfrm>
            <a:off x="723300" y="751975"/>
            <a:ext cx="4696800" cy="13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5" name="Google Shape;445;p43"/>
          <p:cNvSpPr txBox="1"/>
          <p:nvPr>
            <p:ph idx="1" type="subTitle"/>
          </p:nvPr>
        </p:nvSpPr>
        <p:spPr>
          <a:xfrm>
            <a:off x="723300" y="2038177"/>
            <a:ext cx="4696800" cy="5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46" name="Google Shape;446;p43"/>
          <p:cNvSpPr txBox="1"/>
          <p:nvPr>
            <p:ph hasCustomPrompt="1" idx="2" type="title"/>
          </p:nvPr>
        </p:nvSpPr>
        <p:spPr>
          <a:xfrm>
            <a:off x="723300" y="2598825"/>
            <a:ext cx="4696800" cy="13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7" name="Google Shape;447;p43"/>
          <p:cNvSpPr txBox="1"/>
          <p:nvPr>
            <p:ph idx="3" type="subTitle"/>
          </p:nvPr>
        </p:nvSpPr>
        <p:spPr>
          <a:xfrm>
            <a:off x="723300" y="3889928"/>
            <a:ext cx="4696800" cy="5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9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4"/>
          <p:cNvSpPr/>
          <p:nvPr/>
        </p:nvSpPr>
        <p:spPr>
          <a:xfrm flipH="1" rot="-813319">
            <a:off x="4461871" y="-38204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4"/>
          <p:cNvSpPr/>
          <p:nvPr/>
        </p:nvSpPr>
        <p:spPr>
          <a:xfrm rot="-3394465">
            <a:off x="-4415599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4"/>
          <p:cNvSpPr/>
          <p:nvPr/>
        </p:nvSpPr>
        <p:spPr>
          <a:xfrm flipH="1">
            <a:off x="-3718816" y="-232974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4"/>
          <p:cNvSpPr/>
          <p:nvPr/>
        </p:nvSpPr>
        <p:spPr>
          <a:xfrm flipH="1" rot="-3406877">
            <a:off x="4741603" y="2701799"/>
            <a:ext cx="7826090" cy="287785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4"/>
          <p:cNvSpPr/>
          <p:nvPr/>
        </p:nvSpPr>
        <p:spPr>
          <a:xfrm rot="649760">
            <a:off x="-3160798" y="3729042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4"/>
          <p:cNvSpPr/>
          <p:nvPr/>
        </p:nvSpPr>
        <p:spPr>
          <a:xfrm flipH="1" rot="10285603">
            <a:off x="4594972" y="288969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4"/>
          <p:cNvSpPr txBox="1"/>
          <p:nvPr>
            <p:ph hasCustomPrompt="1" type="title"/>
          </p:nvPr>
        </p:nvSpPr>
        <p:spPr>
          <a:xfrm>
            <a:off x="2223600" y="539500"/>
            <a:ext cx="4696800" cy="8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6" name="Google Shape;456;p44"/>
          <p:cNvSpPr txBox="1"/>
          <p:nvPr>
            <p:ph idx="1" type="subTitle"/>
          </p:nvPr>
        </p:nvSpPr>
        <p:spPr>
          <a:xfrm>
            <a:off x="2223600" y="1437838"/>
            <a:ext cx="46968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57" name="Google Shape;457;p44"/>
          <p:cNvSpPr txBox="1"/>
          <p:nvPr>
            <p:ph hasCustomPrompt="1" idx="2" type="title"/>
          </p:nvPr>
        </p:nvSpPr>
        <p:spPr>
          <a:xfrm>
            <a:off x="2223600" y="3354350"/>
            <a:ext cx="4696800" cy="8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8" name="Google Shape;458;p44"/>
          <p:cNvSpPr txBox="1"/>
          <p:nvPr>
            <p:ph idx="3" type="subTitle"/>
          </p:nvPr>
        </p:nvSpPr>
        <p:spPr>
          <a:xfrm>
            <a:off x="2223600" y="4257426"/>
            <a:ext cx="46968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59" name="Google Shape;459;p44"/>
          <p:cNvSpPr txBox="1"/>
          <p:nvPr>
            <p:ph hasCustomPrompt="1" idx="4" type="title"/>
          </p:nvPr>
        </p:nvSpPr>
        <p:spPr>
          <a:xfrm>
            <a:off x="2223600" y="1944550"/>
            <a:ext cx="4696800" cy="85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0" name="Google Shape;460;p44"/>
          <p:cNvSpPr txBox="1"/>
          <p:nvPr>
            <p:ph idx="5" type="subTitle"/>
          </p:nvPr>
        </p:nvSpPr>
        <p:spPr>
          <a:xfrm>
            <a:off x="2223600" y="2847626"/>
            <a:ext cx="46968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8_1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5"/>
          <p:cNvSpPr/>
          <p:nvPr/>
        </p:nvSpPr>
        <p:spPr>
          <a:xfrm rot="-3394465">
            <a:off x="-2929870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5"/>
          <p:cNvSpPr/>
          <p:nvPr/>
        </p:nvSpPr>
        <p:spPr>
          <a:xfrm flipH="1">
            <a:off x="-4081962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5"/>
          <p:cNvSpPr/>
          <p:nvPr/>
        </p:nvSpPr>
        <p:spPr>
          <a:xfrm flipH="1" rot="-3952094">
            <a:off x="-395440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5"/>
          <p:cNvSpPr/>
          <p:nvPr/>
        </p:nvSpPr>
        <p:spPr>
          <a:xfrm rot="649760">
            <a:off x="-3199069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45"/>
          <p:cNvSpPr/>
          <p:nvPr/>
        </p:nvSpPr>
        <p:spPr>
          <a:xfrm flipH="1" rot="-813319">
            <a:off x="4926200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5"/>
          <p:cNvSpPr/>
          <p:nvPr/>
        </p:nvSpPr>
        <p:spPr>
          <a:xfrm flipH="1" rot="10285603">
            <a:off x="6080701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5"/>
          <p:cNvSpPr/>
          <p:nvPr/>
        </p:nvSpPr>
        <p:spPr>
          <a:xfrm flipH="1" rot="7426355">
            <a:off x="658205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5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0" name="Google Shape;470;p45"/>
          <p:cNvSpPr txBox="1"/>
          <p:nvPr>
            <p:ph idx="2" type="title"/>
          </p:nvPr>
        </p:nvSpPr>
        <p:spPr>
          <a:xfrm>
            <a:off x="872476" y="1425413"/>
            <a:ext cx="2305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71" name="Google Shape;471;p45"/>
          <p:cNvSpPr txBox="1"/>
          <p:nvPr>
            <p:ph idx="1" type="subTitle"/>
          </p:nvPr>
        </p:nvSpPr>
        <p:spPr>
          <a:xfrm>
            <a:off x="872475" y="3674675"/>
            <a:ext cx="23052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2" name="Google Shape;472;p45"/>
          <p:cNvSpPr txBox="1"/>
          <p:nvPr>
            <p:ph idx="3" type="title"/>
          </p:nvPr>
        </p:nvSpPr>
        <p:spPr>
          <a:xfrm>
            <a:off x="3498100" y="1425413"/>
            <a:ext cx="21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73" name="Google Shape;473;p45"/>
          <p:cNvSpPr txBox="1"/>
          <p:nvPr>
            <p:ph idx="4" type="subTitle"/>
          </p:nvPr>
        </p:nvSpPr>
        <p:spPr>
          <a:xfrm>
            <a:off x="3498101" y="3674675"/>
            <a:ext cx="21477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4" name="Google Shape;474;p45"/>
          <p:cNvSpPr txBox="1"/>
          <p:nvPr>
            <p:ph idx="5" type="title"/>
          </p:nvPr>
        </p:nvSpPr>
        <p:spPr>
          <a:xfrm>
            <a:off x="5966121" y="1425413"/>
            <a:ext cx="230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75" name="Google Shape;475;p45"/>
          <p:cNvSpPr txBox="1"/>
          <p:nvPr>
            <p:ph idx="6" type="subTitle"/>
          </p:nvPr>
        </p:nvSpPr>
        <p:spPr>
          <a:xfrm>
            <a:off x="5966125" y="3674675"/>
            <a:ext cx="23055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6" name="Google Shape;476;p45"/>
          <p:cNvSpPr txBox="1"/>
          <p:nvPr>
            <p:ph hasCustomPrompt="1" idx="7" type="title"/>
          </p:nvPr>
        </p:nvSpPr>
        <p:spPr>
          <a:xfrm>
            <a:off x="1573073" y="2523644"/>
            <a:ext cx="8982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7" name="Google Shape;477;p45"/>
          <p:cNvSpPr txBox="1"/>
          <p:nvPr>
            <p:ph hasCustomPrompt="1" idx="8" type="title"/>
          </p:nvPr>
        </p:nvSpPr>
        <p:spPr>
          <a:xfrm>
            <a:off x="4123139" y="2518934"/>
            <a:ext cx="8982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8" name="Google Shape;478;p45"/>
          <p:cNvSpPr txBox="1"/>
          <p:nvPr>
            <p:ph hasCustomPrompt="1" idx="9" type="title"/>
          </p:nvPr>
        </p:nvSpPr>
        <p:spPr>
          <a:xfrm>
            <a:off x="6672769" y="2523644"/>
            <a:ext cx="8982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30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6"/>
          <p:cNvSpPr/>
          <p:nvPr/>
        </p:nvSpPr>
        <p:spPr>
          <a:xfrm rot="7405535">
            <a:off x="3401384" y="-418109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6"/>
          <p:cNvSpPr/>
          <p:nvPr/>
        </p:nvSpPr>
        <p:spPr>
          <a:xfrm flipH="1" rot="10800000">
            <a:off x="6191327" y="657454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6"/>
          <p:cNvSpPr/>
          <p:nvPr/>
        </p:nvSpPr>
        <p:spPr>
          <a:xfrm flipH="1" rot="6847906">
            <a:off x="5303136" y="1964597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46"/>
          <p:cNvSpPr/>
          <p:nvPr/>
        </p:nvSpPr>
        <p:spPr>
          <a:xfrm rot="-10150240">
            <a:off x="7399442" y="4033234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6"/>
          <p:cNvSpPr/>
          <p:nvPr/>
        </p:nvSpPr>
        <p:spPr>
          <a:xfrm flipH="1" rot="9986681">
            <a:off x="-2153452" y="2195519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6"/>
          <p:cNvSpPr/>
          <p:nvPr/>
        </p:nvSpPr>
        <p:spPr>
          <a:xfrm flipH="1" rot="-514397">
            <a:off x="-4377604" y="-371435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6"/>
          <p:cNvSpPr/>
          <p:nvPr/>
        </p:nvSpPr>
        <p:spPr>
          <a:xfrm flipH="1" rot="-3373645">
            <a:off x="-5233242" y="79968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6"/>
          <p:cNvSpPr txBox="1"/>
          <p:nvPr>
            <p:ph type="title"/>
          </p:nvPr>
        </p:nvSpPr>
        <p:spPr>
          <a:xfrm>
            <a:off x="872476" y="2613288"/>
            <a:ext cx="2305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88" name="Google Shape;488;p46"/>
          <p:cNvSpPr txBox="1"/>
          <p:nvPr>
            <p:ph idx="1" type="subTitle"/>
          </p:nvPr>
        </p:nvSpPr>
        <p:spPr>
          <a:xfrm>
            <a:off x="872475" y="2979000"/>
            <a:ext cx="23052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9" name="Google Shape;489;p46"/>
          <p:cNvSpPr txBox="1"/>
          <p:nvPr>
            <p:ph idx="2" type="title"/>
          </p:nvPr>
        </p:nvSpPr>
        <p:spPr>
          <a:xfrm>
            <a:off x="3498100" y="2613288"/>
            <a:ext cx="21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0" name="Google Shape;490;p46"/>
          <p:cNvSpPr txBox="1"/>
          <p:nvPr>
            <p:ph idx="3" type="subTitle"/>
          </p:nvPr>
        </p:nvSpPr>
        <p:spPr>
          <a:xfrm>
            <a:off x="3498101" y="2979000"/>
            <a:ext cx="21477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1" name="Google Shape;491;p46"/>
          <p:cNvSpPr txBox="1"/>
          <p:nvPr>
            <p:ph idx="4" type="title"/>
          </p:nvPr>
        </p:nvSpPr>
        <p:spPr>
          <a:xfrm>
            <a:off x="5966121" y="2613288"/>
            <a:ext cx="230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2" name="Google Shape;492;p46"/>
          <p:cNvSpPr txBox="1"/>
          <p:nvPr>
            <p:ph idx="5" type="subTitle"/>
          </p:nvPr>
        </p:nvSpPr>
        <p:spPr>
          <a:xfrm>
            <a:off x="5966125" y="2979000"/>
            <a:ext cx="2305500" cy="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3" name="Google Shape;493;p46"/>
          <p:cNvSpPr txBox="1"/>
          <p:nvPr>
            <p:ph hasCustomPrompt="1" idx="6" type="title"/>
          </p:nvPr>
        </p:nvSpPr>
        <p:spPr>
          <a:xfrm>
            <a:off x="1407025" y="1529650"/>
            <a:ext cx="12303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4" name="Google Shape;494;p46"/>
          <p:cNvSpPr txBox="1"/>
          <p:nvPr>
            <p:ph hasCustomPrompt="1" idx="7" type="title"/>
          </p:nvPr>
        </p:nvSpPr>
        <p:spPr>
          <a:xfrm>
            <a:off x="3957087" y="1524925"/>
            <a:ext cx="12303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5" name="Google Shape;495;p46"/>
          <p:cNvSpPr txBox="1"/>
          <p:nvPr>
            <p:ph hasCustomPrompt="1" idx="8" type="title"/>
          </p:nvPr>
        </p:nvSpPr>
        <p:spPr>
          <a:xfrm>
            <a:off x="6506727" y="1529650"/>
            <a:ext cx="12303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7"/>
          <p:cNvSpPr/>
          <p:nvPr/>
        </p:nvSpPr>
        <p:spPr>
          <a:xfrm flipH="1" rot="-813319">
            <a:off x="4432698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7"/>
          <p:cNvSpPr/>
          <p:nvPr/>
        </p:nvSpPr>
        <p:spPr>
          <a:xfrm rot="649785">
            <a:off x="-1816445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7"/>
          <p:cNvSpPr/>
          <p:nvPr/>
        </p:nvSpPr>
        <p:spPr>
          <a:xfrm flipH="1">
            <a:off x="620870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47"/>
          <p:cNvSpPr/>
          <p:nvPr/>
        </p:nvSpPr>
        <p:spPr>
          <a:xfrm flipH="1" rot="-8823147">
            <a:off x="5804215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7"/>
          <p:cNvSpPr/>
          <p:nvPr/>
        </p:nvSpPr>
        <p:spPr>
          <a:xfrm flipH="1" rot="8100000">
            <a:off x="-2522993" y="494176"/>
            <a:ext cx="4935837" cy="3769884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7"/>
          <p:cNvSpPr/>
          <p:nvPr/>
        </p:nvSpPr>
        <p:spPr>
          <a:xfrm flipH="1" rot="-649785">
            <a:off x="3942880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658862">
              <a:alpha val="13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7"/>
          <p:cNvSpPr/>
          <p:nvPr/>
        </p:nvSpPr>
        <p:spPr>
          <a:xfrm flipH="1" rot="-2128845">
            <a:off x="-1704639" y="-1767729"/>
            <a:ext cx="7826192" cy="287789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7"/>
          <p:cNvSpPr txBox="1"/>
          <p:nvPr>
            <p:ph type="title"/>
          </p:nvPr>
        </p:nvSpPr>
        <p:spPr>
          <a:xfrm>
            <a:off x="1276650" y="438900"/>
            <a:ext cx="6590700" cy="10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5" name="Google Shape;505;p47"/>
          <p:cNvSpPr txBox="1"/>
          <p:nvPr>
            <p:ph idx="1" type="subTitle"/>
          </p:nvPr>
        </p:nvSpPr>
        <p:spPr>
          <a:xfrm>
            <a:off x="2854650" y="1652972"/>
            <a:ext cx="3434700" cy="10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06" name="Google Shape;506;p47"/>
          <p:cNvSpPr/>
          <p:nvPr/>
        </p:nvSpPr>
        <p:spPr>
          <a:xfrm flipH="1" rot="9555807">
            <a:off x="7660042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47"/>
          <p:cNvSpPr txBox="1"/>
          <p:nvPr/>
        </p:nvSpPr>
        <p:spPr>
          <a:xfrm>
            <a:off x="1672100" y="3967300"/>
            <a:ext cx="58068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CREDITS: This presentation template was created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and includes icons by</a:t>
            </a:r>
            <a:r>
              <a:rPr b="1" lang="en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and infographics &amp; images by</a:t>
            </a:r>
            <a:r>
              <a:rPr b="1" lang="en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8"/>
          <p:cNvSpPr/>
          <p:nvPr/>
        </p:nvSpPr>
        <p:spPr>
          <a:xfrm rot="-10285629">
            <a:off x="4140874" y="-2015123"/>
            <a:ext cx="9471588" cy="6049060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48"/>
          <p:cNvSpPr/>
          <p:nvPr/>
        </p:nvSpPr>
        <p:spPr>
          <a:xfrm flipH="1">
            <a:off x="6818628" y="2586663"/>
            <a:ext cx="5766771" cy="368296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48"/>
          <p:cNvSpPr/>
          <p:nvPr/>
        </p:nvSpPr>
        <p:spPr>
          <a:xfrm flipH="1" rot="9748587">
            <a:off x="5601527" y="2021265"/>
            <a:ext cx="8200944" cy="301569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8"/>
          <p:cNvSpPr/>
          <p:nvPr/>
        </p:nvSpPr>
        <p:spPr>
          <a:xfrm flipH="1" rot="4102346">
            <a:off x="-2270967" y="3805847"/>
            <a:ext cx="9416338" cy="601377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8"/>
          <p:cNvSpPr/>
          <p:nvPr/>
        </p:nvSpPr>
        <p:spPr>
          <a:xfrm rot="813319">
            <a:off x="-3580677" y="-14257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8"/>
          <p:cNvSpPr/>
          <p:nvPr/>
        </p:nvSpPr>
        <p:spPr>
          <a:xfrm>
            <a:off x="3065327" y="-42009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9"/>
          <p:cNvSpPr/>
          <p:nvPr/>
        </p:nvSpPr>
        <p:spPr>
          <a:xfrm flipH="1" rot="4102360">
            <a:off x="-2512533" y="4030635"/>
            <a:ext cx="7471578" cy="477174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9"/>
          <p:cNvSpPr/>
          <p:nvPr/>
        </p:nvSpPr>
        <p:spPr>
          <a:xfrm rot="813319">
            <a:off x="-4129602" y="-17370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9"/>
          <p:cNvSpPr/>
          <p:nvPr/>
        </p:nvSpPr>
        <p:spPr>
          <a:xfrm flipH="1" rot="3394465">
            <a:off x="5593334" y="21714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49"/>
          <p:cNvSpPr/>
          <p:nvPr/>
        </p:nvSpPr>
        <p:spPr>
          <a:xfrm rot="-10285603">
            <a:off x="6336471" y="-29172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9"/>
          <p:cNvSpPr/>
          <p:nvPr/>
        </p:nvSpPr>
        <p:spPr>
          <a:xfrm rot="-2238616">
            <a:off x="-4635728" y="470344"/>
            <a:ext cx="7826078" cy="2877850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6"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50"/>
          <p:cNvSpPr/>
          <p:nvPr/>
        </p:nvSpPr>
        <p:spPr>
          <a:xfrm rot="813319">
            <a:off x="-1121291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50"/>
          <p:cNvSpPr/>
          <p:nvPr/>
        </p:nvSpPr>
        <p:spPr>
          <a:xfrm flipH="1" rot="-649785">
            <a:off x="6971064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50"/>
          <p:cNvSpPr/>
          <p:nvPr/>
        </p:nvSpPr>
        <p:spPr>
          <a:xfrm>
            <a:off x="1620973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50"/>
          <p:cNvSpPr/>
          <p:nvPr/>
        </p:nvSpPr>
        <p:spPr>
          <a:xfrm rot="8823147">
            <a:off x="-2081090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50"/>
          <p:cNvSpPr/>
          <p:nvPr/>
        </p:nvSpPr>
        <p:spPr>
          <a:xfrm rot="-8100000">
            <a:off x="7300672" y="494176"/>
            <a:ext cx="4935837" cy="3769884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50"/>
          <p:cNvSpPr/>
          <p:nvPr/>
        </p:nvSpPr>
        <p:spPr>
          <a:xfrm rot="649785">
            <a:off x="1211739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658862">
              <a:alpha val="13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0"/>
          <p:cNvSpPr/>
          <p:nvPr/>
        </p:nvSpPr>
        <p:spPr>
          <a:xfrm rot="2128845">
            <a:off x="3591964" y="-1767729"/>
            <a:ext cx="7826192" cy="287789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0"/>
          <p:cNvSpPr/>
          <p:nvPr/>
        </p:nvSpPr>
        <p:spPr>
          <a:xfrm rot="-9555807">
            <a:off x="-5772621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586702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 rot="3952094">
            <a:off x="4978836" y="-32116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/>
          <p:nvPr/>
        </p:nvSpPr>
        <p:spPr>
          <a:xfrm rot="-10285603">
            <a:off x="-4701904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6"/>
          <p:cNvSpPr/>
          <p:nvPr/>
        </p:nvSpPr>
        <p:spPr>
          <a:xfrm rot="-7426355">
            <a:off x="-555754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6"/>
          <p:cNvSpPr txBox="1"/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7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1"/>
          <p:cNvSpPr/>
          <p:nvPr/>
        </p:nvSpPr>
        <p:spPr>
          <a:xfrm flipH="1" rot="-7405535">
            <a:off x="-3234670" y="-3952493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51"/>
          <p:cNvSpPr/>
          <p:nvPr/>
        </p:nvSpPr>
        <p:spPr>
          <a:xfrm rot="10800000">
            <a:off x="-4386762" y="886054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51"/>
          <p:cNvSpPr/>
          <p:nvPr/>
        </p:nvSpPr>
        <p:spPr>
          <a:xfrm rot="-6847906">
            <a:off x="-4259206" y="2193197"/>
            <a:ext cx="7826127" cy="287786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51"/>
          <p:cNvSpPr/>
          <p:nvPr/>
        </p:nvSpPr>
        <p:spPr>
          <a:xfrm flipH="1" rot="10150240">
            <a:off x="-3503869" y="4261834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51"/>
          <p:cNvSpPr/>
          <p:nvPr/>
        </p:nvSpPr>
        <p:spPr>
          <a:xfrm rot="-9986681">
            <a:off x="4621400" y="2424119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51"/>
          <p:cNvSpPr/>
          <p:nvPr/>
        </p:nvSpPr>
        <p:spPr>
          <a:xfrm rot="514397">
            <a:off x="5775901" y="-3485758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51"/>
          <p:cNvSpPr/>
          <p:nvPr/>
        </p:nvSpPr>
        <p:spPr>
          <a:xfrm rot="3373645">
            <a:off x="6277252" y="102828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0" name="Google Shape;540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41" name="Google Shape;541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flipH="1" rot="3394465">
            <a:off x="5041484" y="22860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7"/>
          <p:cNvSpPr/>
          <p:nvPr/>
        </p:nvSpPr>
        <p:spPr>
          <a:xfrm rot="-10285603">
            <a:off x="7150321" y="-2266383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"/>
          <p:cNvSpPr/>
          <p:nvPr/>
        </p:nvSpPr>
        <p:spPr>
          <a:xfrm flipH="1" rot="955394">
            <a:off x="1460861" y="-2197712"/>
            <a:ext cx="7826028" cy="2877832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7"/>
          <p:cNvSpPr txBox="1"/>
          <p:nvPr>
            <p:ph idx="1" type="body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302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indent="-3302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indent="-3111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302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 flipH="1" rot="-813319">
            <a:off x="4432698" y="-342427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8"/>
          <p:cNvSpPr/>
          <p:nvPr/>
        </p:nvSpPr>
        <p:spPr>
          <a:xfrm rot="649785">
            <a:off x="-1816445" y="-7384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8"/>
          <p:cNvSpPr/>
          <p:nvPr/>
        </p:nvSpPr>
        <p:spPr>
          <a:xfrm flipH="1">
            <a:off x="620870" y="2238100"/>
            <a:ext cx="7471673" cy="4771807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 flipH="1" rot="-8823147">
            <a:off x="5492915" y="2808773"/>
            <a:ext cx="5990392" cy="5613180"/>
          </a:xfrm>
          <a:custGeom>
            <a:rect b="b" l="l" r="r" t="t"/>
            <a:pathLst>
              <a:path extrusionOk="0" h="87424" w="93299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/>
          <p:nvPr/>
        </p:nvSpPr>
        <p:spPr>
          <a:xfrm flipH="1">
            <a:off x="-2254122" y="-142500"/>
            <a:ext cx="4935815" cy="3769836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8"/>
          <p:cNvSpPr/>
          <p:nvPr/>
        </p:nvSpPr>
        <p:spPr>
          <a:xfrm flipH="1" rot="-649785">
            <a:off x="3942880" y="4401125"/>
            <a:ext cx="4558897" cy="1365861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658862">
              <a:alpha val="13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8"/>
          <p:cNvSpPr/>
          <p:nvPr/>
        </p:nvSpPr>
        <p:spPr>
          <a:xfrm flipH="1" rot="-1244193">
            <a:off x="-2695083" y="-777268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8"/>
          <p:cNvSpPr/>
          <p:nvPr/>
        </p:nvSpPr>
        <p:spPr>
          <a:xfrm flipH="1" rot="9555807">
            <a:off x="7511217" y="2297294"/>
            <a:ext cx="7826096" cy="2877857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8"/>
          <p:cNvSpPr txBox="1"/>
          <p:nvPr>
            <p:ph type="title"/>
          </p:nvPr>
        </p:nvSpPr>
        <p:spPr>
          <a:xfrm>
            <a:off x="1796850" y="1301800"/>
            <a:ext cx="5550300" cy="25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/>
        </p:nvSpPr>
        <p:spPr>
          <a:xfrm rot="813319">
            <a:off x="-2477752" y="-3074323"/>
            <a:ext cx="6402109" cy="5689153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9"/>
          <p:cNvSpPr/>
          <p:nvPr/>
        </p:nvSpPr>
        <p:spPr>
          <a:xfrm flipH="1" rot="3394465">
            <a:off x="3077084" y="3433218"/>
            <a:ext cx="8703343" cy="5558223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5867027" y="-1243497"/>
            <a:ext cx="7065492" cy="5396392"/>
          </a:xfrm>
          <a:custGeom>
            <a:rect b="b" l="l" r="r" t="t"/>
            <a:pathLst>
              <a:path extrusionOk="0" h="29633" w="38799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9"/>
          <p:cNvSpPr/>
          <p:nvPr/>
        </p:nvSpPr>
        <p:spPr>
          <a:xfrm rot="3406877">
            <a:off x="3098060" y="-32126"/>
            <a:ext cx="7826090" cy="2877855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9"/>
          <p:cNvSpPr/>
          <p:nvPr/>
        </p:nvSpPr>
        <p:spPr>
          <a:xfrm flipH="1" rot="-649760">
            <a:off x="7075142" y="-713258"/>
            <a:ext cx="4974484" cy="1490372"/>
          </a:xfrm>
          <a:custGeom>
            <a:rect b="b" l="l" r="r" t="t"/>
            <a:pathLst>
              <a:path extrusionOk="0" h="14730" w="49165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9"/>
          <p:cNvSpPr/>
          <p:nvPr/>
        </p:nvSpPr>
        <p:spPr>
          <a:xfrm rot="-10285603">
            <a:off x="-4701904" y="3752842"/>
            <a:ext cx="7471761" cy="4771864"/>
          </a:xfrm>
          <a:custGeom>
            <a:rect b="b" l="l" r="r" t="t"/>
            <a:pathLst>
              <a:path extrusionOk="0" h="56068" w="87791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/>
          <p:nvPr/>
        </p:nvSpPr>
        <p:spPr>
          <a:xfrm rot="-7426355">
            <a:off x="-5557542" y="1132830"/>
            <a:ext cx="7826046" cy="2877838"/>
          </a:xfrm>
          <a:custGeom>
            <a:rect b="b" l="l" r="r" t="t"/>
            <a:pathLst>
              <a:path extrusionOk="0" fill="none" h="28195" w="76674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cap="flat" cmpd="sng" w="28575">
            <a:solidFill>
              <a:schemeClr val="accent3"/>
            </a:solidFill>
            <a:prstDash val="solid"/>
            <a:miter lim="3253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"/>
          <p:cNvSpPr txBox="1"/>
          <p:nvPr>
            <p:ph type="title"/>
          </p:nvPr>
        </p:nvSpPr>
        <p:spPr>
          <a:xfrm>
            <a:off x="723300" y="1383125"/>
            <a:ext cx="4510500" cy="92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723300" y="2328475"/>
            <a:ext cx="43599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10"/>
          <p:cNvSpPr txBox="1"/>
          <p:nvPr>
            <p:ph type="title"/>
          </p:nvPr>
        </p:nvSpPr>
        <p:spPr>
          <a:xfrm>
            <a:off x="723300" y="1315950"/>
            <a:ext cx="2771700" cy="25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2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1075" y="438900"/>
            <a:ext cx="7698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1075" y="1351868"/>
            <a:ext cx="7701900" cy="3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bradleyboehmke.github.io/HOML/regularized-regression.html" TargetMode="External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thesidelinecatch.com/2023/03/05/does-the-nfl-combine-matter/#:~:text=The%20study%20stated%20that%2C%20%E2%80%9Cit,be%20at%20the%20professional%20level.%E2%80%9D" TargetMode="External"/><Relationship Id="rId4" Type="http://schemas.openxmlformats.org/officeDocument/2006/relationships/hyperlink" Target="https://journals.lww.com/nsca-jscr/Fulltext/2016/05000/Predictive_Value_of_National_Football_League.25.aspx" TargetMode="External"/><Relationship Id="rId5" Type="http://schemas.openxmlformats.org/officeDocument/2006/relationships/hyperlink" Target="https://www.silverandblackpride.com/2023/3/4/23625519/raiders-nfl-combine-quarterbacks-anthony-richardson-cj-stroud-will-levis" TargetMode="External"/><Relationship Id="rId6" Type="http://schemas.openxmlformats.org/officeDocument/2006/relationships/hyperlink" Target="https://bradleyboehmke.github.io/HOML/regularized-regression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hyperlink" Target="https://thesidelinecatch.com/2023/03/05/does-the-nfl-combine-matter/#:~:text=The%20study%20stated%20that%2C%20%E2%80%9Cit,be%20at%20the%20professional%20level.%E2%80%9D" TargetMode="External"/><Relationship Id="rId5" Type="http://schemas.openxmlformats.org/officeDocument/2006/relationships/hyperlink" Target="https://journals.lww.com/nsca-jscr/Fulltext/2016/05000/Predictive_Value_of_National_Football_League.25.aspx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53"/>
          <p:cNvSpPr txBox="1"/>
          <p:nvPr>
            <p:ph type="ctrTitle"/>
          </p:nvPr>
        </p:nvSpPr>
        <p:spPr>
          <a:xfrm>
            <a:off x="800250" y="553825"/>
            <a:ext cx="7543500" cy="179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Predictive Power of the NFL Combine</a:t>
            </a:r>
            <a:endParaRPr/>
          </a:p>
        </p:txBody>
      </p:sp>
      <p:sp>
        <p:nvSpPr>
          <p:cNvPr id="547" name="Google Shape;547;p53"/>
          <p:cNvSpPr txBox="1"/>
          <p:nvPr>
            <p:ph idx="1" type="subTitle"/>
          </p:nvPr>
        </p:nvSpPr>
        <p:spPr>
          <a:xfrm>
            <a:off x="1962550" y="3100575"/>
            <a:ext cx="52185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Liam Rosengren and Parker Gibbons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2"/>
          <p:cNvSpPr txBox="1"/>
          <p:nvPr>
            <p:ph type="title"/>
          </p:nvPr>
        </p:nvSpPr>
        <p:spPr>
          <a:xfrm>
            <a:off x="168150" y="445025"/>
            <a:ext cx="8807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Linear Regression Analysis - Total Career Yards </a:t>
            </a:r>
            <a:endParaRPr/>
          </a:p>
        </p:txBody>
      </p:sp>
      <p:sp>
        <p:nvSpPr>
          <p:cNvPr id="625" name="Google Shape;625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Started with full model (Adjusted R-squared:  0.1784 )</a:t>
            </a:r>
            <a:endParaRPr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Significant variables (used T-value and P-value): Weight, drafted </a:t>
            </a:r>
            <a:endParaRPr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Height and 40yd dash coefficients were negative, 40yd very negative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Model selection process</a:t>
            </a:r>
            <a:endParaRPr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Backwards elimination (step() function in STATs package)</a:t>
            </a:r>
            <a:endParaRPr/>
          </a:p>
          <a:p>
            <a:pPr indent="-330200" lvl="2" marL="18288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Height, weight, 40yd, vertical jump, drafted → Adjusted R-squared:  0.1963</a:t>
            </a:r>
            <a:endParaRPr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Best subsets</a:t>
            </a:r>
            <a:endParaRPr/>
          </a:p>
          <a:p>
            <a:pPr indent="-330200" lvl="2" marL="18288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Height, weight, vertical jump, drafted → Adjusted R-squared:  </a:t>
            </a:r>
            <a:r>
              <a:rPr lang="en"/>
              <a:t>0.196</a:t>
            </a:r>
            <a:r>
              <a:rPr lang="en"/>
              <a:t>, CP = </a:t>
            </a:r>
            <a:r>
              <a:rPr lang="en"/>
              <a:t>1.12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Chosen model: (total yards ~ height + weight + vertical jump + drafted)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63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Conditions</a:t>
            </a:r>
            <a:endParaRPr/>
          </a:p>
        </p:txBody>
      </p:sp>
      <p:sp>
        <p:nvSpPr>
          <p:cNvPr id="631" name="Google Shape;631;p63"/>
          <p:cNvSpPr txBox="1"/>
          <p:nvPr>
            <p:ph idx="1" type="body"/>
          </p:nvPr>
        </p:nvSpPr>
        <p:spPr>
          <a:xfrm>
            <a:off x="3190625" y="1162800"/>
            <a:ext cx="5232000" cy="33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Resids versus fits - Problems with zero mean and constant variance (uneven scatter)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QQ plot - Deviation from normality (from normal curve)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 concerning VIFs - Lack of </a:t>
            </a:r>
            <a:r>
              <a:rPr lang="en"/>
              <a:t>multicollinearity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Conditions violated </a:t>
            </a:r>
            <a:r>
              <a:rPr lang="en"/>
              <a:t>similarly</a:t>
            </a:r>
            <a:r>
              <a:rPr lang="en"/>
              <a:t> (if not slightly worse) than the average yards model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2" name="Google Shape;632;p63"/>
          <p:cNvPicPr preferRelativeResize="0"/>
          <p:nvPr/>
        </p:nvPicPr>
        <p:blipFill rotWithShape="1">
          <a:blip r:embed="rId3">
            <a:alphaModFix/>
          </a:blip>
          <a:srcRect b="0" l="0" r="0" t="8441"/>
          <a:stretch/>
        </p:blipFill>
        <p:spPr>
          <a:xfrm>
            <a:off x="179925" y="911950"/>
            <a:ext cx="2497275" cy="202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3" name="Google Shape;633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925" y="2986325"/>
            <a:ext cx="2286400" cy="20231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34" name="Google Shape;634;p63"/>
          <p:cNvGraphicFramePr/>
          <p:nvPr/>
        </p:nvGraphicFramePr>
        <p:xfrm>
          <a:off x="7127225" y="3600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{E41F8AF4-F0CD-4846-9B0A-C2DF427E7E1C}</a:tableStyleId>
              </a:tblPr>
              <a:tblGrid>
                <a:gridCol w="695325"/>
                <a:gridCol w="600075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Variable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VIF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Ht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1.3940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Wt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1.3986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Vertical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1.1511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Drafted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1.1629</a:t>
                      </a:r>
                      <a:endParaRPr sz="11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64"/>
          <p:cNvSpPr txBox="1"/>
          <p:nvPr>
            <p:ph type="title"/>
          </p:nvPr>
        </p:nvSpPr>
        <p:spPr>
          <a:xfrm>
            <a:off x="720000" y="437700"/>
            <a:ext cx="7702800" cy="65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Conclusions</a:t>
            </a:r>
            <a:endParaRPr/>
          </a:p>
        </p:txBody>
      </p:sp>
      <p:sp>
        <p:nvSpPr>
          <p:cNvPr id="640" name="Google Shape;640;p64"/>
          <p:cNvSpPr txBox="1"/>
          <p:nvPr>
            <p:ph idx="1" type="body"/>
          </p:nvPr>
        </p:nvSpPr>
        <p:spPr>
          <a:xfrm>
            <a:off x="720000" y="1095450"/>
            <a:ext cx="77028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Conditions not met well for either model - Model may not </a:t>
            </a:r>
            <a:r>
              <a:rPr lang="en" sz="1700"/>
              <a:t>provide</a:t>
            </a:r>
            <a:r>
              <a:rPr lang="en" sz="1700"/>
              <a:t> accurate insights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Zero mean, constant variance, normality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No combine metrics were significant at the 10% level (only height, weight, and drafted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VIFs show no concerns with multicollinearity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No large difference between the two models - Need more metrics (maybe college statistics)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Could first three years be predictive of a whole career?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Confirms previous findings on lack of </a:t>
            </a:r>
            <a:r>
              <a:rPr lang="en" sz="1700"/>
              <a:t>predictability</a:t>
            </a:r>
            <a:r>
              <a:rPr lang="en" sz="1700"/>
              <a:t> of combine data on NFL performance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Possibility of Omitted Variable Bias (not including college data, team performance data)</a:t>
            </a:r>
            <a:endParaRPr sz="1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5"/>
          <p:cNvSpPr/>
          <p:nvPr/>
        </p:nvSpPr>
        <p:spPr>
          <a:xfrm>
            <a:off x="5997925" y="509647"/>
            <a:ext cx="2057932" cy="1482538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65"/>
          <p:cNvSpPr txBox="1"/>
          <p:nvPr>
            <p:ph type="title"/>
          </p:nvPr>
        </p:nvSpPr>
        <p:spPr>
          <a:xfrm>
            <a:off x="1927200" y="1313700"/>
            <a:ext cx="5289600" cy="16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Ridge Regression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47" name="Google Shape;647;p65"/>
          <p:cNvSpPr txBox="1"/>
          <p:nvPr>
            <p:ph idx="2" type="title"/>
          </p:nvPr>
        </p:nvSpPr>
        <p:spPr>
          <a:xfrm>
            <a:off x="377825" y="2772014"/>
            <a:ext cx="1498200" cy="11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48" name="Google Shape;648;p65"/>
          <p:cNvSpPr txBox="1"/>
          <p:nvPr/>
        </p:nvSpPr>
        <p:spPr>
          <a:xfrm>
            <a:off x="3527225" y="2772025"/>
            <a:ext cx="3562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A solution to overfitting and mitigating OVB</a:t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649" name="Google Shape;64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8175" y="4071336"/>
            <a:ext cx="3562799" cy="767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6"/>
          <p:cNvSpPr txBox="1"/>
          <p:nvPr>
            <p:ph type="title"/>
          </p:nvPr>
        </p:nvSpPr>
        <p:spPr>
          <a:xfrm>
            <a:off x="125650" y="277875"/>
            <a:ext cx="7259100" cy="16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Ridge Regression?</a:t>
            </a:r>
            <a:endParaRPr/>
          </a:p>
        </p:txBody>
      </p:sp>
      <p:sp>
        <p:nvSpPr>
          <p:cNvPr id="655" name="Google Shape;655;p66"/>
          <p:cNvSpPr txBox="1"/>
          <p:nvPr>
            <p:ph idx="1" type="subTitle"/>
          </p:nvPr>
        </p:nvSpPr>
        <p:spPr>
          <a:xfrm>
            <a:off x="1139800" y="1191475"/>
            <a:ext cx="6629100" cy="30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High Hoerl-Kennard-Baldwin (HKB) and Lawless-Wang (L-W) estimators</a:t>
            </a:r>
            <a:endParaRPr sz="1400"/>
          </a:p>
          <a:p>
            <a: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HKB was ~17, LW was ~21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Suggests a significant need for regularization</a:t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Indicate high levels of multicollinearity</a:t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Data is likely suffering from overfitting</a:t>
            </a:r>
            <a:endParaRPr b="1"/>
          </a:p>
        </p:txBody>
      </p:sp>
      <p:pic>
        <p:nvPicPr>
          <p:cNvPr id="656" name="Google Shape;65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863" y="3830850"/>
            <a:ext cx="5650276" cy="112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67"/>
          <p:cNvSpPr/>
          <p:nvPr/>
        </p:nvSpPr>
        <p:spPr>
          <a:xfrm flipH="1">
            <a:off x="1995067" y="1072150"/>
            <a:ext cx="2449433" cy="2449433"/>
          </a:xfrm>
          <a:custGeom>
            <a:rect b="b" l="l" r="r" t="t"/>
            <a:pathLst>
              <a:path extrusionOk="0" h="122671" w="122671">
                <a:moveTo>
                  <a:pt x="61288" y="15890"/>
                </a:moveTo>
                <a:cubicBezTo>
                  <a:pt x="74134" y="15890"/>
                  <a:pt x="87890" y="17837"/>
                  <a:pt x="98492" y="25582"/>
                </a:cubicBezTo>
                <a:cubicBezTo>
                  <a:pt x="106392" y="31355"/>
                  <a:pt x="107052" y="41356"/>
                  <a:pt x="105729" y="50292"/>
                </a:cubicBezTo>
                <a:cubicBezTo>
                  <a:pt x="104207" y="60560"/>
                  <a:pt x="103318" y="70931"/>
                  <a:pt x="101429" y="81148"/>
                </a:cubicBezTo>
                <a:cubicBezTo>
                  <a:pt x="99916" y="89314"/>
                  <a:pt x="96431" y="97128"/>
                  <a:pt x="88124" y="99955"/>
                </a:cubicBezTo>
                <a:cubicBezTo>
                  <a:pt x="84437" y="101209"/>
                  <a:pt x="80540" y="101601"/>
                  <a:pt x="76602" y="101601"/>
                </a:cubicBezTo>
                <a:cubicBezTo>
                  <a:pt x="71796" y="101601"/>
                  <a:pt x="66926" y="101018"/>
                  <a:pt x="62297" y="100710"/>
                </a:cubicBezTo>
                <a:cubicBezTo>
                  <a:pt x="51217" y="99976"/>
                  <a:pt x="40203" y="98506"/>
                  <a:pt x="29211" y="96964"/>
                </a:cubicBezTo>
                <a:cubicBezTo>
                  <a:pt x="16647" y="95202"/>
                  <a:pt x="10610" y="89119"/>
                  <a:pt x="11276" y="76081"/>
                </a:cubicBezTo>
                <a:cubicBezTo>
                  <a:pt x="11770" y="66433"/>
                  <a:pt x="13452" y="56900"/>
                  <a:pt x="15516" y="47476"/>
                </a:cubicBezTo>
                <a:cubicBezTo>
                  <a:pt x="17086" y="40308"/>
                  <a:pt x="17867" y="30029"/>
                  <a:pt x="23464" y="24632"/>
                </a:cubicBezTo>
                <a:cubicBezTo>
                  <a:pt x="31878" y="16520"/>
                  <a:pt x="46079" y="16024"/>
                  <a:pt x="57526" y="15914"/>
                </a:cubicBezTo>
                <a:cubicBezTo>
                  <a:pt x="58439" y="15906"/>
                  <a:pt x="59335" y="15900"/>
                  <a:pt x="60210" y="15894"/>
                </a:cubicBezTo>
                <a:cubicBezTo>
                  <a:pt x="60569" y="15891"/>
                  <a:pt x="60928" y="15890"/>
                  <a:pt x="61288" y="15890"/>
                </a:cubicBezTo>
                <a:close/>
                <a:moveTo>
                  <a:pt x="0" y="0"/>
                </a:moveTo>
                <a:lnTo>
                  <a:pt x="0" y="122670"/>
                </a:lnTo>
                <a:lnTo>
                  <a:pt x="122671" y="122670"/>
                </a:lnTo>
                <a:lnTo>
                  <a:pt x="1226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67"/>
          <p:cNvSpPr/>
          <p:nvPr/>
        </p:nvSpPr>
        <p:spPr>
          <a:xfrm flipH="1" rot="-4376525">
            <a:off x="5282853" y="2489944"/>
            <a:ext cx="4772728" cy="4241291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67"/>
          <p:cNvSpPr txBox="1"/>
          <p:nvPr>
            <p:ph idx="2" type="title"/>
          </p:nvPr>
        </p:nvSpPr>
        <p:spPr>
          <a:xfrm>
            <a:off x="4789925" y="3371526"/>
            <a:ext cx="2325300" cy="4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 </a:t>
            </a:r>
            <a:r>
              <a:rPr lang="en">
                <a:solidFill>
                  <a:schemeClr val="lt1"/>
                </a:solidFill>
              </a:rPr>
              <a:t>HILL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4" name="Google Shape;664;p67"/>
          <p:cNvSpPr txBox="1"/>
          <p:nvPr>
            <p:ph idx="3" type="title"/>
          </p:nvPr>
        </p:nvSpPr>
        <p:spPr>
          <a:xfrm>
            <a:off x="265500" y="4086875"/>
            <a:ext cx="4306500" cy="6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Ridge Regression using glmnet( ) as illustrated in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Chapter 6 of the textbook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cv.glmnet( ), which automatically performs k-fold cross validation to assist with generalizability and get our optimal λ of 8.97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Use that to find our coefficients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665" name="Google Shape;665;p67"/>
          <p:cNvSpPr txBox="1"/>
          <p:nvPr>
            <p:ph idx="1" type="subTitle"/>
          </p:nvPr>
        </p:nvSpPr>
        <p:spPr>
          <a:xfrm>
            <a:off x="5178287" y="4518401"/>
            <a:ext cx="23253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R2 = 0.254</a:t>
            </a:r>
            <a:endParaRPr/>
          </a:p>
        </p:txBody>
      </p:sp>
      <p:pic>
        <p:nvPicPr>
          <p:cNvPr id="666" name="Google Shape;666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3300" y="126824"/>
            <a:ext cx="2793651" cy="21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1440" y="126825"/>
            <a:ext cx="2723135" cy="204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16237" y="2346856"/>
            <a:ext cx="2449425" cy="2171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68"/>
          <p:cNvSpPr/>
          <p:nvPr/>
        </p:nvSpPr>
        <p:spPr>
          <a:xfrm>
            <a:off x="5997925" y="509647"/>
            <a:ext cx="2057932" cy="1482538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68"/>
          <p:cNvSpPr txBox="1"/>
          <p:nvPr>
            <p:ph type="title"/>
          </p:nvPr>
        </p:nvSpPr>
        <p:spPr>
          <a:xfrm>
            <a:off x="1309450" y="590400"/>
            <a:ext cx="5289600" cy="16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and Future Work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5" name="Google Shape;675;p68"/>
          <p:cNvSpPr txBox="1"/>
          <p:nvPr>
            <p:ph idx="2" type="title"/>
          </p:nvPr>
        </p:nvSpPr>
        <p:spPr>
          <a:xfrm>
            <a:off x="6333925" y="3691764"/>
            <a:ext cx="1498200" cy="11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681" name="Google Shape;681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Combine data is a poor predictor of NFL success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No significant relationships between any combine drill and average YScm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Ridge regression improved R2 slightly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Not </a:t>
            </a:r>
            <a:r>
              <a:rPr lang="en" sz="1400"/>
              <a:t>enough</a:t>
            </a:r>
            <a:r>
              <a:rPr lang="en" sz="1400"/>
              <a:t> to say that our model is complete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Clearly still high chance of OVB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Ridge regression appears to have been appropriate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Reduced our degree of overfitting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HKB and LW decreased by 8-10 each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Still a possibility of OVB</a:t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Our hypothesis of a lack of predictive power is confirmed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Future Applications/Ideas</a:t>
            </a:r>
            <a:endParaRPr/>
          </a:p>
        </p:txBody>
      </p:sp>
      <p:sp>
        <p:nvSpPr>
          <p:cNvPr id="687" name="Google Shape;687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Use a larger data set to </a:t>
            </a:r>
            <a:r>
              <a:rPr b="1" lang="en"/>
              <a:t>confirm results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more </a:t>
            </a:r>
            <a:r>
              <a:rPr lang="en" sz="1400"/>
              <a:t>years</a:t>
            </a:r>
            <a:r>
              <a:rPr lang="en" sz="1400"/>
              <a:t> of combine data (many combine participants do not have long careers)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Apply prediction test to individual teams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Are certain teams better than others at drafting/scouting?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49ers don’t use as much combine data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Rams have had recent 5th round success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What do the teams better at drafting/scouting have in common?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Use </a:t>
            </a:r>
            <a:r>
              <a:rPr b="1" lang="en"/>
              <a:t>college in-game performance data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Likely best predictor of NFL success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Also one of the most used scouting tools by NFL teams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Could use it to predict initial success and career success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Apply more ML/Statistical methods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Principal Component Analysis (PCA) - Popular dimensionality reduction technique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Apply Nonparametric analyses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693" name="Google Shape;693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https://thesidelinecatch.com/2023/03/05/does-the-nfl-combine-matter/#:~:text=The%20study%20stated%20that%2C%20%E2%80%9Cit,be%20at%20the%20professional%20level.%E2%80%9D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https://journals.lww.com/nsca-jscr/Fulltext/2016/05000/Predictive_Value_of_National_Football_League.25.aspx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https://www.silverandblackpride.com/2023/3/4/23625519/raiders-nfl-combine-quarterbacks-anthony-richardson-cj-stroud-will-levis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https://bradleyboehmke.github.io/HOML/regularized-regression.html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4"/>
          <p:cNvSpPr txBox="1"/>
          <p:nvPr>
            <p:ph idx="15"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>
                <a:solidFill>
                  <a:schemeClr val="lt1"/>
                </a:solidFill>
              </a:rPr>
              <a:t>CONTENTS</a:t>
            </a:r>
            <a:endParaRPr/>
          </a:p>
        </p:txBody>
      </p:sp>
      <p:sp>
        <p:nvSpPr>
          <p:cNvPr id="553" name="Google Shape;553;p54"/>
          <p:cNvSpPr/>
          <p:nvPr/>
        </p:nvSpPr>
        <p:spPr>
          <a:xfrm>
            <a:off x="719916" y="1625393"/>
            <a:ext cx="1350837" cy="973145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54"/>
          <p:cNvSpPr/>
          <p:nvPr/>
        </p:nvSpPr>
        <p:spPr>
          <a:xfrm flipH="1">
            <a:off x="4571988" y="1625400"/>
            <a:ext cx="1350837" cy="973145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54"/>
          <p:cNvSpPr/>
          <p:nvPr/>
        </p:nvSpPr>
        <p:spPr>
          <a:xfrm flipH="1">
            <a:off x="4720335" y="3321937"/>
            <a:ext cx="1162249" cy="1032818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54"/>
          <p:cNvSpPr/>
          <p:nvPr/>
        </p:nvSpPr>
        <p:spPr>
          <a:xfrm>
            <a:off x="704600" y="3351763"/>
            <a:ext cx="1095097" cy="973144"/>
          </a:xfrm>
          <a:custGeom>
            <a:rect b="b" l="l" r="r" t="t"/>
            <a:pathLst>
              <a:path extrusionOk="0" h="28248" w="31788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54"/>
          <p:cNvSpPr txBox="1"/>
          <p:nvPr>
            <p:ph type="title"/>
          </p:nvPr>
        </p:nvSpPr>
        <p:spPr>
          <a:xfrm>
            <a:off x="1987675" y="1412700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Motivation and Background</a:t>
            </a:r>
            <a:endParaRPr/>
          </a:p>
        </p:txBody>
      </p:sp>
      <p:sp>
        <p:nvSpPr>
          <p:cNvPr id="558" name="Google Shape;558;p54"/>
          <p:cNvSpPr txBox="1"/>
          <p:nvPr>
            <p:ph idx="1" type="subTitle"/>
          </p:nvPr>
        </p:nvSpPr>
        <p:spPr>
          <a:xfrm>
            <a:off x="1987700" y="2292125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 combine? Why these positions?</a:t>
            </a:r>
            <a:endParaRPr/>
          </a:p>
        </p:txBody>
      </p:sp>
      <p:sp>
        <p:nvSpPr>
          <p:cNvPr id="559" name="Google Shape;559;p54"/>
          <p:cNvSpPr txBox="1"/>
          <p:nvPr>
            <p:ph idx="2" type="title"/>
          </p:nvPr>
        </p:nvSpPr>
        <p:spPr>
          <a:xfrm>
            <a:off x="845800" y="1888050"/>
            <a:ext cx="812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60" name="Google Shape;560;p54"/>
          <p:cNvSpPr txBox="1"/>
          <p:nvPr>
            <p:ph idx="3" type="title"/>
          </p:nvPr>
        </p:nvSpPr>
        <p:spPr>
          <a:xfrm>
            <a:off x="1928100" y="316274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561" name="Google Shape;561;p54"/>
          <p:cNvSpPr txBox="1"/>
          <p:nvPr>
            <p:ph idx="4" type="subTitle"/>
          </p:nvPr>
        </p:nvSpPr>
        <p:spPr>
          <a:xfrm>
            <a:off x="1928125" y="4042172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get our data?</a:t>
            </a:r>
            <a:endParaRPr/>
          </a:p>
        </p:txBody>
      </p:sp>
      <p:sp>
        <p:nvSpPr>
          <p:cNvPr id="562" name="Google Shape;562;p54"/>
          <p:cNvSpPr txBox="1"/>
          <p:nvPr>
            <p:ph idx="6" type="subTitle"/>
          </p:nvPr>
        </p:nvSpPr>
        <p:spPr>
          <a:xfrm>
            <a:off x="6000775" y="2292102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statistical analyses did we perform?</a:t>
            </a:r>
            <a:endParaRPr/>
          </a:p>
        </p:txBody>
      </p:sp>
      <p:sp>
        <p:nvSpPr>
          <p:cNvPr id="563" name="Google Shape;563;p54"/>
          <p:cNvSpPr txBox="1"/>
          <p:nvPr>
            <p:ph idx="7" type="title"/>
          </p:nvPr>
        </p:nvSpPr>
        <p:spPr>
          <a:xfrm>
            <a:off x="5981196" y="316273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and Future Work</a:t>
            </a:r>
            <a:endParaRPr/>
          </a:p>
        </p:txBody>
      </p:sp>
      <p:sp>
        <p:nvSpPr>
          <p:cNvPr id="564" name="Google Shape;564;p54"/>
          <p:cNvSpPr txBox="1"/>
          <p:nvPr>
            <p:ph idx="9" type="title"/>
          </p:nvPr>
        </p:nvSpPr>
        <p:spPr>
          <a:xfrm>
            <a:off x="845798" y="3644250"/>
            <a:ext cx="812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65" name="Google Shape;565;p54"/>
          <p:cNvSpPr txBox="1"/>
          <p:nvPr>
            <p:ph idx="5" type="title"/>
          </p:nvPr>
        </p:nvSpPr>
        <p:spPr>
          <a:xfrm>
            <a:off x="6000750" y="1412688"/>
            <a:ext cx="2430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Test and MLR</a:t>
            </a:r>
            <a:endParaRPr/>
          </a:p>
        </p:txBody>
      </p:sp>
      <p:sp>
        <p:nvSpPr>
          <p:cNvPr id="566" name="Google Shape;566;p54"/>
          <p:cNvSpPr txBox="1"/>
          <p:nvPr>
            <p:ph idx="8" type="subTitle"/>
          </p:nvPr>
        </p:nvSpPr>
        <p:spPr>
          <a:xfrm>
            <a:off x="5981200" y="4042161"/>
            <a:ext cx="2430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were our </a:t>
            </a:r>
            <a:r>
              <a:rPr lang="en"/>
              <a:t>results</a:t>
            </a:r>
            <a:r>
              <a:rPr lang="en"/>
              <a:t>?</a:t>
            </a:r>
            <a:endParaRPr/>
          </a:p>
        </p:txBody>
      </p:sp>
      <p:sp>
        <p:nvSpPr>
          <p:cNvPr id="567" name="Google Shape;567;p54"/>
          <p:cNvSpPr txBox="1"/>
          <p:nvPr>
            <p:ph idx="13" type="title"/>
          </p:nvPr>
        </p:nvSpPr>
        <p:spPr>
          <a:xfrm>
            <a:off x="4895098" y="1888050"/>
            <a:ext cx="812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68" name="Google Shape;568;p54"/>
          <p:cNvSpPr txBox="1"/>
          <p:nvPr>
            <p:ph idx="14" type="title"/>
          </p:nvPr>
        </p:nvSpPr>
        <p:spPr>
          <a:xfrm>
            <a:off x="4895098" y="3644250"/>
            <a:ext cx="812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5"/>
          <p:cNvSpPr txBox="1"/>
          <p:nvPr>
            <p:ph type="title"/>
          </p:nvPr>
        </p:nvSpPr>
        <p:spPr>
          <a:xfrm>
            <a:off x="716550" y="1929275"/>
            <a:ext cx="53289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Motivation and Background </a:t>
            </a:r>
            <a:endParaRPr/>
          </a:p>
        </p:txBody>
      </p:sp>
      <p:sp>
        <p:nvSpPr>
          <p:cNvPr id="574" name="Google Shape;574;p55"/>
          <p:cNvSpPr txBox="1"/>
          <p:nvPr>
            <p:ph idx="1" type="subTitle"/>
          </p:nvPr>
        </p:nvSpPr>
        <p:spPr>
          <a:xfrm>
            <a:off x="716550" y="3578839"/>
            <a:ext cx="27525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55"/>
          <p:cNvSpPr txBox="1"/>
          <p:nvPr>
            <p:ph idx="2" type="title"/>
          </p:nvPr>
        </p:nvSpPr>
        <p:spPr>
          <a:xfrm>
            <a:off x="723300" y="845239"/>
            <a:ext cx="1498200" cy="11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576" name="Google Shape;57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7550" y="2571750"/>
            <a:ext cx="4006451" cy="262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56"/>
          <p:cNvSpPr txBox="1"/>
          <p:nvPr>
            <p:ph type="title"/>
          </p:nvPr>
        </p:nvSpPr>
        <p:spPr>
          <a:xfrm>
            <a:off x="311700" y="4093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Motivation</a:t>
            </a:r>
            <a:endParaRPr u="sng"/>
          </a:p>
        </p:txBody>
      </p:sp>
      <p:sp>
        <p:nvSpPr>
          <p:cNvPr id="582" name="Google Shape;582;p56"/>
          <p:cNvSpPr txBox="1"/>
          <p:nvPr>
            <p:ph idx="1" type="body"/>
          </p:nvPr>
        </p:nvSpPr>
        <p:spPr>
          <a:xfrm>
            <a:off x="168825" y="1152475"/>
            <a:ext cx="586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NFL Combine results have been disputed for years</a:t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Current studies find little to no </a:t>
            </a:r>
            <a:r>
              <a:rPr b="1" lang="en"/>
              <a:t>predictive</a:t>
            </a:r>
            <a:r>
              <a:rPr b="1" lang="en"/>
              <a:t> power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From Yuva Chandana at </a:t>
            </a:r>
            <a:r>
              <a:rPr i="1" lang="en" sz="1400"/>
              <a:t>The Sideline Catch</a:t>
            </a:r>
            <a:r>
              <a:rPr lang="en" sz="1400"/>
              <a:t>, “Combine results lack any prediction power for neither draft order nor NFL performance. Raw athleticism may not be as important as people make it to be at the professional level.”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Has been used since 1982 with very little changes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Allows for consistent, unique data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Very popular among fans</a:t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Fantasy football observations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Inconsistent scouting makes fantasy football hard to predict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But…does the combine work?</a:t>
            </a:r>
            <a:endParaRPr b="1"/>
          </a:p>
        </p:txBody>
      </p:sp>
      <p:pic>
        <p:nvPicPr>
          <p:cNvPr id="583" name="Google Shape;58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1450" y="1726413"/>
            <a:ext cx="2964651" cy="1976426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56"/>
          <p:cNvSpPr txBox="1"/>
          <p:nvPr/>
        </p:nvSpPr>
        <p:spPr>
          <a:xfrm>
            <a:off x="5911450" y="3973725"/>
            <a:ext cx="2875500" cy="9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Our Referenced Literature:</a:t>
            </a:r>
            <a:endParaRPr i="1" sz="8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8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 u="sng">
                <a:solidFill>
                  <a:schemeClr val="hlink"/>
                </a:solidFill>
                <a:latin typeface="Manrope"/>
                <a:ea typeface="Manrope"/>
                <a:cs typeface="Manrope"/>
                <a:sym typeface="Manrope"/>
                <a:hlinkClick r:id="rId4"/>
              </a:rPr>
              <a:t>Does the NFL Combine matter?</a:t>
            </a:r>
            <a:endParaRPr i="1" sz="8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8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 u="sng">
                <a:solidFill>
                  <a:schemeClr val="hlink"/>
                </a:solidFill>
                <a:latin typeface="Manrope"/>
                <a:ea typeface="Manrope"/>
                <a:cs typeface="Manrope"/>
                <a:sym typeface="Manrope"/>
                <a:hlinkClick r:id="rId5"/>
              </a:rPr>
              <a:t>Predictive Power of NFL Combine</a:t>
            </a:r>
            <a:endParaRPr i="1" sz="8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8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8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57"/>
          <p:cNvSpPr txBox="1"/>
          <p:nvPr>
            <p:ph type="title"/>
          </p:nvPr>
        </p:nvSpPr>
        <p:spPr>
          <a:xfrm>
            <a:off x="1549950" y="1929275"/>
            <a:ext cx="6044100" cy="16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590" name="Google Shape;590;p57"/>
          <p:cNvSpPr txBox="1"/>
          <p:nvPr>
            <p:ph idx="2" type="title"/>
          </p:nvPr>
        </p:nvSpPr>
        <p:spPr>
          <a:xfrm>
            <a:off x="3822900" y="845239"/>
            <a:ext cx="1498200" cy="11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 Wrangling</a:t>
            </a:r>
            <a:endParaRPr u="sng"/>
          </a:p>
        </p:txBody>
      </p:sp>
      <p:sp>
        <p:nvSpPr>
          <p:cNvPr id="596" name="Google Shape;596;p58"/>
          <p:cNvSpPr txBox="1"/>
          <p:nvPr>
            <p:ph idx="1" type="body"/>
          </p:nvPr>
        </p:nvSpPr>
        <p:spPr>
          <a:xfrm>
            <a:off x="-160725" y="11346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NFL Combine data from Kaggle (2014-2018) - Running backs and wide receivers</a:t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NFL Data on the following statistics from Pro Football Reference: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Height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Weight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Yards from Scrimmage (YScm) in first 3 NFL seasons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Yards from Scrimmage (YScm) for career</a:t>
            </a:r>
            <a:endParaRPr b="1"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Merged combine data into one larger dataset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188 total observations with full combine data</a:t>
            </a:r>
            <a:endParaRPr b="1" sz="1400"/>
          </a:p>
        </p:txBody>
      </p:sp>
      <p:pic>
        <p:nvPicPr>
          <p:cNvPr id="597" name="Google Shape;59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074" y="2473525"/>
            <a:ext cx="3744625" cy="247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59"/>
          <p:cNvSpPr/>
          <p:nvPr/>
        </p:nvSpPr>
        <p:spPr>
          <a:xfrm>
            <a:off x="5997925" y="509647"/>
            <a:ext cx="2057932" cy="1482538"/>
          </a:xfrm>
          <a:custGeom>
            <a:rect b="b" l="l" r="r" t="t"/>
            <a:pathLst>
              <a:path extrusionOk="0" h="13563" w="18827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59"/>
          <p:cNvSpPr txBox="1"/>
          <p:nvPr>
            <p:ph type="title"/>
          </p:nvPr>
        </p:nvSpPr>
        <p:spPr>
          <a:xfrm>
            <a:off x="1309450" y="2081675"/>
            <a:ext cx="4314900" cy="16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and MLR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04" name="Google Shape;604;p59"/>
          <p:cNvSpPr txBox="1"/>
          <p:nvPr>
            <p:ph idx="2" type="title"/>
          </p:nvPr>
        </p:nvSpPr>
        <p:spPr>
          <a:xfrm>
            <a:off x="6066050" y="691889"/>
            <a:ext cx="1498200" cy="11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Linear Regression Analysis - Average Yards </a:t>
            </a:r>
            <a:endParaRPr/>
          </a:p>
        </p:txBody>
      </p:sp>
      <p:sp>
        <p:nvSpPr>
          <p:cNvPr id="610" name="Google Shape;610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Exploratory Data Analysis</a:t>
            </a:r>
            <a:endParaRPr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Significant correlations: Avg~Drafted (0.4549)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Started with full model (Adjusted R-squared:  0.2167 )</a:t>
            </a:r>
            <a:endParaRPr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Significant variables (used T-value and P-value): Weight, drafted </a:t>
            </a:r>
            <a:endParaRPr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40yd dash coefficient was very negative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Model selection process</a:t>
            </a:r>
            <a:endParaRPr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Backwards elimination (step() function in STATs package)</a:t>
            </a:r>
            <a:endParaRPr/>
          </a:p>
          <a:p>
            <a:pPr indent="-330200" lvl="2" marL="18288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Height, weight, drafted → Adjusted R-squared:  0.2312</a:t>
            </a:r>
            <a:endParaRPr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Best subsets</a:t>
            </a:r>
            <a:endParaRPr/>
          </a:p>
          <a:p>
            <a:pPr indent="-330200" lvl="2" marL="18288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/>
              <a:t>Height, weight, drafted → Adjusted R-squared:  0.2312, CP (estimates size of the bias) = 0.587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Chosen model: (average yards ~ height + weight + drafted)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1"/>
          <p:cNvSpPr txBox="1"/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Conditions</a:t>
            </a:r>
            <a:endParaRPr/>
          </a:p>
        </p:txBody>
      </p:sp>
      <p:pic>
        <p:nvPicPr>
          <p:cNvPr id="616" name="Google Shape;61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50" y="797675"/>
            <a:ext cx="2497275" cy="22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875" y="3168975"/>
            <a:ext cx="2069620" cy="18313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18" name="Google Shape;618;p61"/>
          <p:cNvGraphicFramePr/>
          <p:nvPr/>
        </p:nvGraphicFramePr>
        <p:xfrm>
          <a:off x="7128525" y="3687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{E41F8AF4-F0CD-4846-9B0A-C2DF427E7E1C}</a:tableStyleId>
              </a:tblPr>
              <a:tblGrid>
                <a:gridCol w="695325"/>
                <a:gridCol w="600075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Variable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VIF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Ht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1.4062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Wt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1.4081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Drafted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1.0132</a:t>
                      </a:r>
                      <a:endParaRPr sz="11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619" name="Google Shape;619;p61"/>
          <p:cNvSpPr txBox="1"/>
          <p:nvPr>
            <p:ph idx="1" type="body"/>
          </p:nvPr>
        </p:nvSpPr>
        <p:spPr>
          <a:xfrm>
            <a:off x="3191925" y="1149275"/>
            <a:ext cx="5232000" cy="33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Resids versus fits - Problems with zero mean and constant variance (uneven scatter)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QQ plot - Deviation from normality (from normal curve)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 concerning VIFs - Lack of multicollinearity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Korean Aesthetic Pitch Deck XL Green Variant by Slidesgo">
  <a:themeElements>
    <a:clrScheme name="Simple Light">
      <a:dk1>
        <a:srgbClr val="1E1E1E"/>
      </a:dk1>
      <a:lt1>
        <a:srgbClr val="476634"/>
      </a:lt1>
      <a:dk2>
        <a:srgbClr val="658862"/>
      </a:dk2>
      <a:lt2>
        <a:srgbClr val="BED4BB"/>
      </a:lt2>
      <a:accent1>
        <a:srgbClr val="D7E7D6"/>
      </a:accent1>
      <a:accent2>
        <a:srgbClr val="F7FFF3"/>
      </a:accent2>
      <a:accent3>
        <a:srgbClr val="ADE2A6"/>
      </a:accent3>
      <a:accent4>
        <a:srgbClr val="FFFFFF"/>
      </a:accent4>
      <a:accent5>
        <a:srgbClr val="FFFFFF"/>
      </a:accent5>
      <a:accent6>
        <a:srgbClr val="FFFFFF"/>
      </a:accent6>
      <a:hlink>
        <a:srgbClr val="1E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